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Source Code Pro" panose="020B0604020202020204" charset="0"/>
      <p:regular r:id="rId29"/>
      <p:bold r:id="rId30"/>
    </p:embeddedFont>
    <p:embeddedFont>
      <p:font typeface="Amatic SC" panose="020B0604020202020204" charset="-79"/>
      <p:regular r:id="rId31"/>
      <p:bold r:id="rId32"/>
    </p:embeddedFont>
    <p:embeddedFont>
      <p:font typeface="Calibri" panose="020F050202020403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84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Char char="●"/>
              <a:defRPr sz="1100" b="0" i="0" u="none" strike="noStrike" cap="none">
                <a:solidFill>
                  <a:schemeClr val="dk1"/>
                </a:solidFill>
                <a:latin typeface="Arial"/>
                <a:ea typeface="Arial"/>
                <a:cs typeface="Arial"/>
                <a:sym typeface="Arial"/>
              </a:defRPr>
            </a:lvl1pPr>
            <a:lvl2pPr marL="457200" marR="0" lvl="1" indent="0" algn="l" rtl="0">
              <a:spcBef>
                <a:spcPts val="0"/>
              </a:spcBef>
              <a:buChar char="○"/>
              <a:defRPr sz="1100" b="0" i="0" u="none" strike="noStrike" cap="none">
                <a:solidFill>
                  <a:schemeClr val="dk1"/>
                </a:solidFill>
                <a:latin typeface="Arial"/>
                <a:ea typeface="Arial"/>
                <a:cs typeface="Arial"/>
                <a:sym typeface="Arial"/>
              </a:defRPr>
            </a:lvl2pPr>
            <a:lvl3pPr marL="914400" marR="0" lvl="2" indent="0" algn="l" rtl="0">
              <a:spcBef>
                <a:spcPts val="0"/>
              </a:spcBef>
              <a:buChar char="■"/>
              <a:defRPr sz="1100" b="0" i="0" u="none" strike="noStrike" cap="none">
                <a:solidFill>
                  <a:schemeClr val="dk1"/>
                </a:solidFill>
                <a:latin typeface="Arial"/>
                <a:ea typeface="Arial"/>
                <a:cs typeface="Arial"/>
                <a:sym typeface="Arial"/>
              </a:defRPr>
            </a:lvl3pPr>
            <a:lvl4pPr marL="1371600" marR="0" lvl="3" indent="0" algn="l" rtl="0">
              <a:spcBef>
                <a:spcPts val="0"/>
              </a:spcBef>
              <a:buChar char="●"/>
              <a:defRPr sz="1100" b="0" i="0" u="none" strike="noStrike" cap="none">
                <a:solidFill>
                  <a:schemeClr val="dk1"/>
                </a:solidFill>
                <a:latin typeface="Arial"/>
                <a:ea typeface="Arial"/>
                <a:cs typeface="Arial"/>
                <a:sym typeface="Arial"/>
              </a:defRPr>
            </a:lvl4pPr>
            <a:lvl5pPr marL="1828800" marR="0" lvl="4" indent="0" algn="l" rtl="0">
              <a:spcBef>
                <a:spcPts val="0"/>
              </a:spcBef>
              <a:buChar char="○"/>
              <a:defRPr sz="1100" b="0" i="0" u="none" strike="noStrike" cap="none">
                <a:solidFill>
                  <a:schemeClr val="dk1"/>
                </a:solidFill>
                <a:latin typeface="Arial"/>
                <a:ea typeface="Arial"/>
                <a:cs typeface="Arial"/>
                <a:sym typeface="Arial"/>
              </a:defRPr>
            </a:lvl5pPr>
            <a:lvl6pPr marL="2286000" marR="0" lvl="5" indent="0" algn="l" rtl="0">
              <a:spcBef>
                <a:spcPts val="0"/>
              </a:spcBef>
              <a:buChar char="■"/>
              <a:defRPr sz="1100" b="0" i="0" u="none" strike="noStrike" cap="none">
                <a:solidFill>
                  <a:schemeClr val="dk1"/>
                </a:solidFill>
                <a:latin typeface="Arial"/>
                <a:ea typeface="Arial"/>
                <a:cs typeface="Arial"/>
                <a:sym typeface="Arial"/>
              </a:defRPr>
            </a:lvl6pPr>
            <a:lvl7pPr marL="2743200" marR="0" lvl="6" indent="0" algn="l" rtl="0">
              <a:spcBef>
                <a:spcPts val="0"/>
              </a:spcBef>
              <a:buChar char="●"/>
              <a:defRPr sz="1100" b="0" i="0" u="none" strike="noStrike" cap="none">
                <a:solidFill>
                  <a:schemeClr val="dk1"/>
                </a:solidFill>
                <a:latin typeface="Arial"/>
                <a:ea typeface="Arial"/>
                <a:cs typeface="Arial"/>
                <a:sym typeface="Arial"/>
              </a:defRPr>
            </a:lvl7pPr>
            <a:lvl8pPr marL="3200400" marR="0" lvl="7" indent="0" algn="l" rtl="0">
              <a:spcBef>
                <a:spcPts val="0"/>
              </a:spcBef>
              <a:buChar char="○"/>
              <a:defRPr sz="1100" b="0" i="0" u="none" strike="noStrike" cap="none">
                <a:solidFill>
                  <a:schemeClr val="dk1"/>
                </a:solidFill>
                <a:latin typeface="Arial"/>
                <a:ea typeface="Arial"/>
                <a:cs typeface="Arial"/>
                <a:sym typeface="Arial"/>
              </a:defRPr>
            </a:lvl8pPr>
            <a:lvl9pPr marL="3657600" marR="0" lvl="8" indent="0" algn="l" rtl="0">
              <a:spcBef>
                <a:spcPts val="0"/>
              </a:spcBef>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0" name="Shape 6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9" name="Shape 15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7" name="Shape 16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5" name="Shape 17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3" name="Shape 18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s" sz="1100" b="0" i="0" u="none" strike="noStrike" cap="none">
                <a:solidFill>
                  <a:schemeClr val="dk1"/>
                </a:solidFill>
                <a:latin typeface="Arial"/>
                <a:ea typeface="Arial"/>
                <a:cs typeface="Arial"/>
                <a:sym typeface="Arial"/>
              </a:rPr>
              <a:t>https://books.google.com.co/books?id=4szLuVOtgC0C&amp;pg=PA170&amp;lpg=PA170&amp;dq=inmunologia+de+la+caries&amp;source=bl&amp;ots=FBDLmE720m&amp;sig=H5f05sxC6Ep3JdNfnQwJek2bCjM&amp;hl=es&amp;sa=X&amp;ved=0ahUKEwjT5o_Mm_bOAhXQPB4KHcXjAP8Q6AEIMTAD#v=onepage&amp;q=inmunologia%20de%20la%20caries&amp;f=fals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1" name="Shape 19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5" name="Shape 20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2" name="Shape 21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9" name="Shape 21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5" name="Shape 22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 name="Shape 6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1" name="Shape 23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8" name="Shape 24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6" name="Shape 25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4" name="Shape 26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2" name="Shape 27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3" name="Shape 28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1" name="Shape 13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7" name="Shape 13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4" name="Shape 14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0" name="Shape 15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sp>
        <p:nvSpPr>
          <p:cNvPr id="10" name="Shape 10"/>
          <p:cNvSpPr/>
          <p:nvPr/>
        </p:nvSpPr>
        <p:spPr>
          <a:xfrm>
            <a:off x="0" y="0"/>
            <a:ext cx="9144000" cy="3429000"/>
          </a:xfrm>
          <a:prstGeom prst="rect">
            <a:avLst/>
          </a:prstGeom>
          <a:solidFill>
            <a:schemeClr val="lt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 name="Shape 11"/>
          <p:cNvSpPr txBox="1">
            <a:spLocks noGrp="1"/>
          </p:cNvSpPr>
          <p:nvPr>
            <p:ph type="ctrTitle"/>
          </p:nvPr>
        </p:nvSpPr>
        <p:spPr>
          <a:xfrm>
            <a:off x="311700" y="392150"/>
            <a:ext cx="8520599" cy="2690399"/>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accent1"/>
              </a:buClr>
              <a:buFont typeface="Amatic SC"/>
              <a:buNone/>
              <a:defRPr sz="8000" b="1" i="0" u="none" strike="noStrike" cap="none">
                <a:solidFill>
                  <a:schemeClr val="accent1"/>
                </a:solidFill>
                <a:latin typeface="Amatic SC"/>
                <a:ea typeface="Amatic SC"/>
                <a:cs typeface="Amatic SC"/>
                <a:sym typeface="Amatic SC"/>
              </a:defRPr>
            </a:lvl1pPr>
            <a:lvl2pPr lvl="1" indent="0" algn="ctr">
              <a:spcBef>
                <a:spcPts val="0"/>
              </a:spcBef>
              <a:buClr>
                <a:schemeClr val="accent1"/>
              </a:buClr>
              <a:buFont typeface="Amatic SC"/>
              <a:buNone/>
              <a:defRPr sz="8000" b="1">
                <a:solidFill>
                  <a:schemeClr val="accent1"/>
                </a:solidFill>
                <a:latin typeface="Amatic SC"/>
                <a:ea typeface="Amatic SC"/>
                <a:cs typeface="Amatic SC"/>
                <a:sym typeface="Amatic SC"/>
              </a:defRPr>
            </a:lvl2pPr>
            <a:lvl3pPr lvl="2" indent="0" algn="ctr">
              <a:spcBef>
                <a:spcPts val="0"/>
              </a:spcBef>
              <a:buClr>
                <a:schemeClr val="accent1"/>
              </a:buClr>
              <a:buFont typeface="Amatic SC"/>
              <a:buNone/>
              <a:defRPr sz="8000" b="1">
                <a:solidFill>
                  <a:schemeClr val="accent1"/>
                </a:solidFill>
                <a:latin typeface="Amatic SC"/>
                <a:ea typeface="Amatic SC"/>
                <a:cs typeface="Amatic SC"/>
                <a:sym typeface="Amatic SC"/>
              </a:defRPr>
            </a:lvl3pPr>
            <a:lvl4pPr lvl="3" indent="0" algn="ctr">
              <a:spcBef>
                <a:spcPts val="0"/>
              </a:spcBef>
              <a:buClr>
                <a:schemeClr val="accent1"/>
              </a:buClr>
              <a:buFont typeface="Amatic SC"/>
              <a:buNone/>
              <a:defRPr sz="8000" b="1">
                <a:solidFill>
                  <a:schemeClr val="accent1"/>
                </a:solidFill>
                <a:latin typeface="Amatic SC"/>
                <a:ea typeface="Amatic SC"/>
                <a:cs typeface="Amatic SC"/>
                <a:sym typeface="Amatic SC"/>
              </a:defRPr>
            </a:lvl4pPr>
            <a:lvl5pPr lvl="4" indent="0" algn="ctr">
              <a:spcBef>
                <a:spcPts val="0"/>
              </a:spcBef>
              <a:buClr>
                <a:schemeClr val="accent1"/>
              </a:buClr>
              <a:buFont typeface="Amatic SC"/>
              <a:buNone/>
              <a:defRPr sz="8000" b="1">
                <a:solidFill>
                  <a:schemeClr val="accent1"/>
                </a:solidFill>
                <a:latin typeface="Amatic SC"/>
                <a:ea typeface="Amatic SC"/>
                <a:cs typeface="Amatic SC"/>
                <a:sym typeface="Amatic SC"/>
              </a:defRPr>
            </a:lvl5pPr>
            <a:lvl6pPr lvl="5" indent="0" algn="ctr">
              <a:spcBef>
                <a:spcPts val="0"/>
              </a:spcBef>
              <a:buClr>
                <a:schemeClr val="accent1"/>
              </a:buClr>
              <a:buFont typeface="Amatic SC"/>
              <a:buNone/>
              <a:defRPr sz="8000" b="1">
                <a:solidFill>
                  <a:schemeClr val="accent1"/>
                </a:solidFill>
                <a:latin typeface="Amatic SC"/>
                <a:ea typeface="Amatic SC"/>
                <a:cs typeface="Amatic SC"/>
                <a:sym typeface="Amatic SC"/>
              </a:defRPr>
            </a:lvl6pPr>
            <a:lvl7pPr lvl="6" indent="0" algn="ctr">
              <a:spcBef>
                <a:spcPts val="0"/>
              </a:spcBef>
              <a:buClr>
                <a:schemeClr val="accent1"/>
              </a:buClr>
              <a:buFont typeface="Amatic SC"/>
              <a:buNone/>
              <a:defRPr sz="8000" b="1">
                <a:solidFill>
                  <a:schemeClr val="accent1"/>
                </a:solidFill>
                <a:latin typeface="Amatic SC"/>
                <a:ea typeface="Amatic SC"/>
                <a:cs typeface="Amatic SC"/>
                <a:sym typeface="Amatic SC"/>
              </a:defRPr>
            </a:lvl7pPr>
            <a:lvl8pPr lvl="7" indent="0" algn="ctr">
              <a:spcBef>
                <a:spcPts val="0"/>
              </a:spcBef>
              <a:buClr>
                <a:schemeClr val="accent1"/>
              </a:buClr>
              <a:buFont typeface="Amatic SC"/>
              <a:buNone/>
              <a:defRPr sz="8000" b="1">
                <a:solidFill>
                  <a:schemeClr val="accent1"/>
                </a:solidFill>
                <a:latin typeface="Amatic SC"/>
                <a:ea typeface="Amatic SC"/>
                <a:cs typeface="Amatic SC"/>
                <a:sym typeface="Amatic SC"/>
              </a:defRPr>
            </a:lvl8pPr>
            <a:lvl9pPr lvl="8" indent="0" algn="ctr">
              <a:spcBef>
                <a:spcPts val="0"/>
              </a:spcBef>
              <a:buClr>
                <a:schemeClr val="accent1"/>
              </a:buClr>
              <a:buFont typeface="Amatic SC"/>
              <a:buNone/>
              <a:defRPr sz="8000" b="1">
                <a:solidFill>
                  <a:schemeClr val="accent1"/>
                </a:solidFill>
                <a:latin typeface="Amatic SC"/>
                <a:ea typeface="Amatic SC"/>
                <a:cs typeface="Amatic SC"/>
                <a:sym typeface="Amatic SC"/>
              </a:defRPr>
            </a:lvl9pPr>
          </a:lstStyle>
          <a:p>
            <a:endParaRPr/>
          </a:p>
        </p:txBody>
      </p:sp>
      <p:sp>
        <p:nvSpPr>
          <p:cNvPr id="12" name="Shape 12"/>
          <p:cNvSpPr txBox="1">
            <a:spLocks noGrp="1"/>
          </p:cNvSpPr>
          <p:nvPr>
            <p:ph type="subTitle" idx="1"/>
          </p:nvPr>
        </p:nvSpPr>
        <p:spPr>
          <a:xfrm>
            <a:off x="311700" y="3890400"/>
            <a:ext cx="8520599" cy="7062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accent1"/>
              </a:buClr>
              <a:buFont typeface="Source Code Pro"/>
              <a:buNone/>
              <a:defRPr sz="2100" b="1" i="0" u="none" strike="noStrike" cap="none">
                <a:solidFill>
                  <a:schemeClr val="accent1"/>
                </a:solidFill>
                <a:latin typeface="Source Code Pro"/>
                <a:ea typeface="Source Code Pro"/>
                <a:cs typeface="Source Code Pro"/>
                <a:sym typeface="Source Code Pro"/>
              </a:defRPr>
            </a:lvl1pPr>
            <a:lvl2pPr marL="457200" marR="0" lvl="1" indent="0" algn="ctr" rtl="0">
              <a:lnSpc>
                <a:spcPct val="100000"/>
              </a:lnSpc>
              <a:spcBef>
                <a:spcPts val="0"/>
              </a:spcBef>
              <a:spcAft>
                <a:spcPts val="0"/>
              </a:spcAft>
              <a:buClr>
                <a:schemeClr val="accent1"/>
              </a:buClr>
              <a:buFont typeface="Source Code Pro"/>
              <a:buNone/>
              <a:defRPr sz="2100" b="1" i="0" u="none" strike="noStrike" cap="none">
                <a:solidFill>
                  <a:schemeClr val="accent1"/>
                </a:solidFill>
                <a:latin typeface="Source Code Pro"/>
                <a:ea typeface="Source Code Pro"/>
                <a:cs typeface="Source Code Pro"/>
                <a:sym typeface="Source Code Pro"/>
              </a:defRPr>
            </a:lvl2pPr>
            <a:lvl3pPr marL="914400" marR="0" lvl="2" indent="0" algn="ctr" rtl="0">
              <a:lnSpc>
                <a:spcPct val="100000"/>
              </a:lnSpc>
              <a:spcBef>
                <a:spcPts val="0"/>
              </a:spcBef>
              <a:spcAft>
                <a:spcPts val="0"/>
              </a:spcAft>
              <a:buClr>
                <a:schemeClr val="accent1"/>
              </a:buClr>
              <a:buFont typeface="Source Code Pro"/>
              <a:buNone/>
              <a:defRPr sz="2100" b="1" i="0" u="none" strike="noStrike" cap="none">
                <a:solidFill>
                  <a:schemeClr val="accent1"/>
                </a:solidFill>
                <a:latin typeface="Source Code Pro"/>
                <a:ea typeface="Source Code Pro"/>
                <a:cs typeface="Source Code Pro"/>
                <a:sym typeface="Source Code Pro"/>
              </a:defRPr>
            </a:lvl3pPr>
            <a:lvl4pPr marL="1371600" marR="0" lvl="3" indent="0" algn="ctr" rtl="0">
              <a:lnSpc>
                <a:spcPct val="100000"/>
              </a:lnSpc>
              <a:spcBef>
                <a:spcPts val="0"/>
              </a:spcBef>
              <a:spcAft>
                <a:spcPts val="0"/>
              </a:spcAft>
              <a:buClr>
                <a:schemeClr val="accent1"/>
              </a:buClr>
              <a:buFont typeface="Source Code Pro"/>
              <a:buNone/>
              <a:defRPr sz="2100" b="1" i="0" u="none" strike="noStrike" cap="none">
                <a:solidFill>
                  <a:schemeClr val="accent1"/>
                </a:solidFill>
                <a:latin typeface="Source Code Pro"/>
                <a:ea typeface="Source Code Pro"/>
                <a:cs typeface="Source Code Pro"/>
                <a:sym typeface="Source Code Pro"/>
              </a:defRPr>
            </a:lvl4pPr>
            <a:lvl5pPr marL="1828800" marR="0" lvl="4" indent="0" algn="ctr" rtl="0">
              <a:lnSpc>
                <a:spcPct val="100000"/>
              </a:lnSpc>
              <a:spcBef>
                <a:spcPts val="0"/>
              </a:spcBef>
              <a:spcAft>
                <a:spcPts val="0"/>
              </a:spcAft>
              <a:buClr>
                <a:schemeClr val="accent1"/>
              </a:buClr>
              <a:buFont typeface="Source Code Pro"/>
              <a:buNone/>
              <a:defRPr sz="2100" b="1" i="0" u="none" strike="noStrike" cap="none">
                <a:solidFill>
                  <a:schemeClr val="accent1"/>
                </a:solidFill>
                <a:latin typeface="Source Code Pro"/>
                <a:ea typeface="Source Code Pro"/>
                <a:cs typeface="Source Code Pro"/>
                <a:sym typeface="Source Code Pro"/>
              </a:defRPr>
            </a:lvl5pPr>
            <a:lvl6pPr marL="2286000" marR="0" lvl="5" indent="0" algn="ctr" rtl="0">
              <a:lnSpc>
                <a:spcPct val="100000"/>
              </a:lnSpc>
              <a:spcBef>
                <a:spcPts val="0"/>
              </a:spcBef>
              <a:spcAft>
                <a:spcPts val="0"/>
              </a:spcAft>
              <a:buClr>
                <a:schemeClr val="accent1"/>
              </a:buClr>
              <a:buFont typeface="Source Code Pro"/>
              <a:buNone/>
              <a:defRPr sz="2100" b="1" i="0" u="none" strike="noStrike" cap="none">
                <a:solidFill>
                  <a:schemeClr val="accent1"/>
                </a:solidFill>
                <a:latin typeface="Source Code Pro"/>
                <a:ea typeface="Source Code Pro"/>
                <a:cs typeface="Source Code Pro"/>
                <a:sym typeface="Source Code Pro"/>
              </a:defRPr>
            </a:lvl6pPr>
            <a:lvl7pPr marL="2743200" marR="0" lvl="6" indent="0" algn="ctr" rtl="0">
              <a:lnSpc>
                <a:spcPct val="100000"/>
              </a:lnSpc>
              <a:spcBef>
                <a:spcPts val="0"/>
              </a:spcBef>
              <a:spcAft>
                <a:spcPts val="0"/>
              </a:spcAft>
              <a:buClr>
                <a:schemeClr val="accent1"/>
              </a:buClr>
              <a:buFont typeface="Source Code Pro"/>
              <a:buNone/>
              <a:defRPr sz="2100" b="1" i="0" u="none" strike="noStrike" cap="none">
                <a:solidFill>
                  <a:schemeClr val="accent1"/>
                </a:solidFill>
                <a:latin typeface="Source Code Pro"/>
                <a:ea typeface="Source Code Pro"/>
                <a:cs typeface="Source Code Pro"/>
                <a:sym typeface="Source Code Pro"/>
              </a:defRPr>
            </a:lvl7pPr>
            <a:lvl8pPr marL="3200400" marR="0" lvl="7" indent="0" algn="ctr" rtl="0">
              <a:lnSpc>
                <a:spcPct val="100000"/>
              </a:lnSpc>
              <a:spcBef>
                <a:spcPts val="0"/>
              </a:spcBef>
              <a:spcAft>
                <a:spcPts val="0"/>
              </a:spcAft>
              <a:buClr>
                <a:schemeClr val="accent1"/>
              </a:buClr>
              <a:buFont typeface="Source Code Pro"/>
              <a:buNone/>
              <a:defRPr sz="2100" b="1" i="0" u="none" strike="noStrike" cap="none">
                <a:solidFill>
                  <a:schemeClr val="accent1"/>
                </a:solidFill>
                <a:latin typeface="Source Code Pro"/>
                <a:ea typeface="Source Code Pro"/>
                <a:cs typeface="Source Code Pro"/>
                <a:sym typeface="Source Code Pro"/>
              </a:defRPr>
            </a:lvl8pPr>
            <a:lvl9pPr marL="3657600" marR="0" lvl="8" indent="0" algn="ctr" rtl="0">
              <a:lnSpc>
                <a:spcPct val="100000"/>
              </a:lnSpc>
              <a:spcBef>
                <a:spcPts val="0"/>
              </a:spcBef>
              <a:spcAft>
                <a:spcPts val="0"/>
              </a:spcAft>
              <a:buClr>
                <a:schemeClr val="accent1"/>
              </a:buClr>
              <a:buFont typeface="Source Code Pro"/>
              <a:buNone/>
              <a:defRPr sz="2100" b="1" i="0" u="none" strike="noStrike" cap="none">
                <a:solidFill>
                  <a:schemeClr val="accent1"/>
                </a:solidFill>
                <a:latin typeface="Source Code Pro"/>
                <a:ea typeface="Source Code Pro"/>
                <a:cs typeface="Source Code Pro"/>
                <a:sym typeface="Source Code Pro"/>
              </a:defRPr>
            </a:lvl9pPr>
          </a:lstStyle>
          <a:p>
            <a:endParaRPr/>
          </a:p>
        </p:txBody>
      </p:sp>
      <p:sp>
        <p:nvSpPr>
          <p:cNvPr id="13" name="Shape 13"/>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s" sz="1400" b="0" i="0" u="none" strike="noStrike" cap="none">
                <a:solidFill>
                  <a:srgbClr val="000000"/>
                </a:solidFill>
                <a:latin typeface="Arial"/>
                <a:ea typeface="Arial"/>
                <a:cs typeface="Arial"/>
                <a:sym typeface="Arial"/>
              </a:rPr>
              <a:t>‹Nº›</a:t>
            </a:fld>
            <a:endParaRPr lang="e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4"/>
        <p:cNvGrpSpPr/>
        <p:nvPr/>
      </p:nvGrpSpPr>
      <p:grpSpPr>
        <a:xfrm>
          <a:off x="0" y="0"/>
          <a:ext cx="0" cy="0"/>
          <a:chOff x="0" y="0"/>
          <a:chExt cx="0" cy="0"/>
        </a:xfrm>
      </p:grpSpPr>
      <p:sp>
        <p:nvSpPr>
          <p:cNvPr id="45" name="Shape 45"/>
          <p:cNvSpPr/>
          <p:nvPr/>
        </p:nvSpPr>
        <p:spPr>
          <a:xfrm>
            <a:off x="4572000" y="-25"/>
            <a:ext cx="4572000" cy="5143499"/>
          </a:xfrm>
          <a:prstGeom prst="rect">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46" name="Shape 46"/>
          <p:cNvCxnSpPr/>
          <p:nvPr/>
        </p:nvCxnSpPr>
        <p:spPr>
          <a:xfrm>
            <a:off x="5029675" y="4495500"/>
            <a:ext cx="468300" cy="0"/>
          </a:xfrm>
          <a:prstGeom prst="straightConnector1">
            <a:avLst/>
          </a:prstGeom>
          <a:noFill/>
          <a:ln w="28575" cap="flat" cmpd="sng">
            <a:solidFill>
              <a:schemeClr val="lt1"/>
            </a:solidFill>
            <a:prstDash val="solid"/>
            <a:round/>
            <a:headEnd type="none" w="med" len="med"/>
            <a:tailEnd type="none" w="med" len="med"/>
          </a:ln>
        </p:spPr>
      </p:cxnSp>
      <p:sp>
        <p:nvSpPr>
          <p:cNvPr id="47" name="Shape 47"/>
          <p:cNvSpPr txBox="1">
            <a:spLocks noGrp="1"/>
          </p:cNvSpPr>
          <p:nvPr>
            <p:ph type="title"/>
          </p:nvPr>
        </p:nvSpPr>
        <p:spPr>
          <a:xfrm>
            <a:off x="265500" y="1081400"/>
            <a:ext cx="4045199" cy="1710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accent1"/>
              </a:buClr>
              <a:buFont typeface="Amatic SC"/>
              <a:buNone/>
              <a:defRPr sz="5400" b="1" i="0" u="none" strike="noStrike" cap="none">
                <a:solidFill>
                  <a:schemeClr val="accent1"/>
                </a:solidFill>
                <a:latin typeface="Amatic SC"/>
                <a:ea typeface="Amatic SC"/>
                <a:cs typeface="Amatic SC"/>
                <a:sym typeface="Amatic SC"/>
              </a:defRPr>
            </a:lvl1pPr>
            <a:lvl2pPr lvl="1" indent="0" algn="ctr">
              <a:spcBef>
                <a:spcPts val="0"/>
              </a:spcBef>
              <a:buClr>
                <a:schemeClr val="accent1"/>
              </a:buClr>
              <a:buFont typeface="Amatic SC"/>
              <a:buNone/>
              <a:defRPr sz="5400" b="1">
                <a:solidFill>
                  <a:schemeClr val="accent1"/>
                </a:solidFill>
                <a:latin typeface="Amatic SC"/>
                <a:ea typeface="Amatic SC"/>
                <a:cs typeface="Amatic SC"/>
                <a:sym typeface="Amatic SC"/>
              </a:defRPr>
            </a:lvl2pPr>
            <a:lvl3pPr lvl="2" indent="0" algn="ctr">
              <a:spcBef>
                <a:spcPts val="0"/>
              </a:spcBef>
              <a:buClr>
                <a:schemeClr val="accent1"/>
              </a:buClr>
              <a:buFont typeface="Amatic SC"/>
              <a:buNone/>
              <a:defRPr sz="5400" b="1">
                <a:solidFill>
                  <a:schemeClr val="accent1"/>
                </a:solidFill>
                <a:latin typeface="Amatic SC"/>
                <a:ea typeface="Amatic SC"/>
                <a:cs typeface="Amatic SC"/>
                <a:sym typeface="Amatic SC"/>
              </a:defRPr>
            </a:lvl3pPr>
            <a:lvl4pPr lvl="3" indent="0" algn="ctr">
              <a:spcBef>
                <a:spcPts val="0"/>
              </a:spcBef>
              <a:buClr>
                <a:schemeClr val="accent1"/>
              </a:buClr>
              <a:buFont typeface="Amatic SC"/>
              <a:buNone/>
              <a:defRPr sz="5400" b="1">
                <a:solidFill>
                  <a:schemeClr val="accent1"/>
                </a:solidFill>
                <a:latin typeface="Amatic SC"/>
                <a:ea typeface="Amatic SC"/>
                <a:cs typeface="Amatic SC"/>
                <a:sym typeface="Amatic SC"/>
              </a:defRPr>
            </a:lvl4pPr>
            <a:lvl5pPr lvl="4" indent="0" algn="ctr">
              <a:spcBef>
                <a:spcPts val="0"/>
              </a:spcBef>
              <a:buClr>
                <a:schemeClr val="accent1"/>
              </a:buClr>
              <a:buFont typeface="Amatic SC"/>
              <a:buNone/>
              <a:defRPr sz="5400" b="1">
                <a:solidFill>
                  <a:schemeClr val="accent1"/>
                </a:solidFill>
                <a:latin typeface="Amatic SC"/>
                <a:ea typeface="Amatic SC"/>
                <a:cs typeface="Amatic SC"/>
                <a:sym typeface="Amatic SC"/>
              </a:defRPr>
            </a:lvl5pPr>
            <a:lvl6pPr lvl="5" indent="0" algn="ctr">
              <a:spcBef>
                <a:spcPts val="0"/>
              </a:spcBef>
              <a:buClr>
                <a:schemeClr val="accent1"/>
              </a:buClr>
              <a:buFont typeface="Amatic SC"/>
              <a:buNone/>
              <a:defRPr sz="5400" b="1">
                <a:solidFill>
                  <a:schemeClr val="accent1"/>
                </a:solidFill>
                <a:latin typeface="Amatic SC"/>
                <a:ea typeface="Amatic SC"/>
                <a:cs typeface="Amatic SC"/>
                <a:sym typeface="Amatic SC"/>
              </a:defRPr>
            </a:lvl6pPr>
            <a:lvl7pPr lvl="6" indent="0" algn="ctr">
              <a:spcBef>
                <a:spcPts val="0"/>
              </a:spcBef>
              <a:buClr>
                <a:schemeClr val="accent1"/>
              </a:buClr>
              <a:buFont typeface="Amatic SC"/>
              <a:buNone/>
              <a:defRPr sz="5400" b="1">
                <a:solidFill>
                  <a:schemeClr val="accent1"/>
                </a:solidFill>
                <a:latin typeface="Amatic SC"/>
                <a:ea typeface="Amatic SC"/>
                <a:cs typeface="Amatic SC"/>
                <a:sym typeface="Amatic SC"/>
              </a:defRPr>
            </a:lvl7pPr>
            <a:lvl8pPr lvl="7" indent="0" algn="ctr">
              <a:spcBef>
                <a:spcPts val="0"/>
              </a:spcBef>
              <a:buClr>
                <a:schemeClr val="accent1"/>
              </a:buClr>
              <a:buFont typeface="Amatic SC"/>
              <a:buNone/>
              <a:defRPr sz="5400" b="1">
                <a:solidFill>
                  <a:schemeClr val="accent1"/>
                </a:solidFill>
                <a:latin typeface="Amatic SC"/>
                <a:ea typeface="Amatic SC"/>
                <a:cs typeface="Amatic SC"/>
                <a:sym typeface="Amatic SC"/>
              </a:defRPr>
            </a:lvl8pPr>
            <a:lvl9pPr lvl="8" indent="0" algn="ctr">
              <a:spcBef>
                <a:spcPts val="0"/>
              </a:spcBef>
              <a:buClr>
                <a:schemeClr val="accent1"/>
              </a:buClr>
              <a:buFont typeface="Amatic SC"/>
              <a:buNone/>
              <a:defRPr sz="5400" b="1">
                <a:solidFill>
                  <a:schemeClr val="accent1"/>
                </a:solidFill>
                <a:latin typeface="Amatic SC"/>
                <a:ea typeface="Amatic SC"/>
                <a:cs typeface="Amatic SC"/>
                <a:sym typeface="Amatic SC"/>
              </a:defRPr>
            </a:lvl9pPr>
          </a:lstStyle>
          <a:p>
            <a:endParaRPr/>
          </a:p>
        </p:txBody>
      </p:sp>
      <p:sp>
        <p:nvSpPr>
          <p:cNvPr id="48" name="Shape 48"/>
          <p:cNvSpPr txBox="1">
            <a:spLocks noGrp="1"/>
          </p:cNvSpPr>
          <p:nvPr>
            <p:ph type="subTitle" idx="1"/>
          </p:nvPr>
        </p:nvSpPr>
        <p:spPr>
          <a:xfrm>
            <a:off x="265500" y="2845222"/>
            <a:ext cx="4045199" cy="13455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2"/>
              </a:buClr>
              <a:buFont typeface="Source Code Pro"/>
              <a:buNone/>
              <a:defRPr sz="1800" b="0" i="0" u="none" strike="noStrike" cap="none">
                <a:solidFill>
                  <a:schemeClr val="dk2"/>
                </a:solidFill>
                <a:latin typeface="Source Code Pro"/>
                <a:ea typeface="Source Code Pro"/>
                <a:cs typeface="Source Code Pro"/>
                <a:sym typeface="Source Code Pro"/>
              </a:defRPr>
            </a:lvl1pPr>
            <a:lvl2pPr marL="457200" marR="0" lvl="1" indent="0" algn="ctr" rtl="0">
              <a:lnSpc>
                <a:spcPct val="100000"/>
              </a:lnSpc>
              <a:spcBef>
                <a:spcPts val="0"/>
              </a:spcBef>
              <a:spcAft>
                <a:spcPts val="0"/>
              </a:spcAft>
              <a:buClr>
                <a:schemeClr val="dk2"/>
              </a:buClr>
              <a:buFont typeface="Source Code Pro"/>
              <a:buNone/>
              <a:defRPr sz="1800" b="0" i="0" u="none" strike="noStrike" cap="none">
                <a:solidFill>
                  <a:schemeClr val="dk2"/>
                </a:solidFill>
                <a:latin typeface="Source Code Pro"/>
                <a:ea typeface="Source Code Pro"/>
                <a:cs typeface="Source Code Pro"/>
                <a:sym typeface="Source Code Pro"/>
              </a:defRPr>
            </a:lvl2pPr>
            <a:lvl3pPr marL="914400" marR="0" lvl="2" indent="0" algn="ctr" rtl="0">
              <a:lnSpc>
                <a:spcPct val="100000"/>
              </a:lnSpc>
              <a:spcBef>
                <a:spcPts val="0"/>
              </a:spcBef>
              <a:spcAft>
                <a:spcPts val="0"/>
              </a:spcAft>
              <a:buClr>
                <a:schemeClr val="dk2"/>
              </a:buClr>
              <a:buFont typeface="Source Code Pro"/>
              <a:buNone/>
              <a:defRPr sz="1800" b="0" i="0" u="none" strike="noStrike" cap="none">
                <a:solidFill>
                  <a:schemeClr val="dk2"/>
                </a:solidFill>
                <a:latin typeface="Source Code Pro"/>
                <a:ea typeface="Source Code Pro"/>
                <a:cs typeface="Source Code Pro"/>
                <a:sym typeface="Source Code Pro"/>
              </a:defRPr>
            </a:lvl3pPr>
            <a:lvl4pPr marL="1371600" marR="0" lvl="3" indent="0" algn="ctr" rtl="0">
              <a:lnSpc>
                <a:spcPct val="100000"/>
              </a:lnSpc>
              <a:spcBef>
                <a:spcPts val="0"/>
              </a:spcBef>
              <a:spcAft>
                <a:spcPts val="0"/>
              </a:spcAft>
              <a:buClr>
                <a:schemeClr val="dk2"/>
              </a:buClr>
              <a:buFont typeface="Source Code Pro"/>
              <a:buNone/>
              <a:defRPr sz="1800" b="0" i="0" u="none" strike="noStrike" cap="none">
                <a:solidFill>
                  <a:schemeClr val="dk2"/>
                </a:solidFill>
                <a:latin typeface="Source Code Pro"/>
                <a:ea typeface="Source Code Pro"/>
                <a:cs typeface="Source Code Pro"/>
                <a:sym typeface="Source Code Pro"/>
              </a:defRPr>
            </a:lvl4pPr>
            <a:lvl5pPr marL="1828800" marR="0" lvl="4" indent="0" algn="ctr" rtl="0">
              <a:lnSpc>
                <a:spcPct val="100000"/>
              </a:lnSpc>
              <a:spcBef>
                <a:spcPts val="0"/>
              </a:spcBef>
              <a:spcAft>
                <a:spcPts val="0"/>
              </a:spcAft>
              <a:buClr>
                <a:schemeClr val="dk2"/>
              </a:buClr>
              <a:buFont typeface="Source Code Pro"/>
              <a:buNone/>
              <a:defRPr sz="1800" b="0" i="0" u="none" strike="noStrike" cap="none">
                <a:solidFill>
                  <a:schemeClr val="dk2"/>
                </a:solidFill>
                <a:latin typeface="Source Code Pro"/>
                <a:ea typeface="Source Code Pro"/>
                <a:cs typeface="Source Code Pro"/>
                <a:sym typeface="Source Code Pro"/>
              </a:defRPr>
            </a:lvl5pPr>
            <a:lvl6pPr marL="2286000" marR="0" lvl="5" indent="0" algn="ctr" rtl="0">
              <a:lnSpc>
                <a:spcPct val="100000"/>
              </a:lnSpc>
              <a:spcBef>
                <a:spcPts val="0"/>
              </a:spcBef>
              <a:spcAft>
                <a:spcPts val="0"/>
              </a:spcAft>
              <a:buClr>
                <a:schemeClr val="dk2"/>
              </a:buClr>
              <a:buFont typeface="Source Code Pro"/>
              <a:buNone/>
              <a:defRPr sz="1800" b="0" i="0" u="none" strike="noStrike" cap="none">
                <a:solidFill>
                  <a:schemeClr val="dk2"/>
                </a:solidFill>
                <a:latin typeface="Source Code Pro"/>
                <a:ea typeface="Source Code Pro"/>
                <a:cs typeface="Source Code Pro"/>
                <a:sym typeface="Source Code Pro"/>
              </a:defRPr>
            </a:lvl6pPr>
            <a:lvl7pPr marL="2743200" marR="0" lvl="6" indent="0" algn="ctr" rtl="0">
              <a:lnSpc>
                <a:spcPct val="100000"/>
              </a:lnSpc>
              <a:spcBef>
                <a:spcPts val="0"/>
              </a:spcBef>
              <a:spcAft>
                <a:spcPts val="0"/>
              </a:spcAft>
              <a:buClr>
                <a:schemeClr val="dk2"/>
              </a:buClr>
              <a:buFont typeface="Source Code Pro"/>
              <a:buNone/>
              <a:defRPr sz="1800" b="0" i="0" u="none" strike="noStrike" cap="none">
                <a:solidFill>
                  <a:schemeClr val="dk2"/>
                </a:solidFill>
                <a:latin typeface="Source Code Pro"/>
                <a:ea typeface="Source Code Pro"/>
                <a:cs typeface="Source Code Pro"/>
                <a:sym typeface="Source Code Pro"/>
              </a:defRPr>
            </a:lvl7pPr>
            <a:lvl8pPr marL="3200400" marR="0" lvl="7" indent="0" algn="ctr" rtl="0">
              <a:lnSpc>
                <a:spcPct val="100000"/>
              </a:lnSpc>
              <a:spcBef>
                <a:spcPts val="0"/>
              </a:spcBef>
              <a:spcAft>
                <a:spcPts val="0"/>
              </a:spcAft>
              <a:buClr>
                <a:schemeClr val="dk2"/>
              </a:buClr>
              <a:buFont typeface="Source Code Pro"/>
              <a:buNone/>
              <a:defRPr sz="1800" b="0" i="0" u="none" strike="noStrike" cap="none">
                <a:solidFill>
                  <a:schemeClr val="dk2"/>
                </a:solidFill>
                <a:latin typeface="Source Code Pro"/>
                <a:ea typeface="Source Code Pro"/>
                <a:cs typeface="Source Code Pro"/>
                <a:sym typeface="Source Code Pro"/>
              </a:defRPr>
            </a:lvl8pPr>
            <a:lvl9pPr marL="3657600" marR="0" lvl="8" indent="0" algn="ctr" rtl="0">
              <a:lnSpc>
                <a:spcPct val="100000"/>
              </a:lnSpc>
              <a:spcBef>
                <a:spcPts val="0"/>
              </a:spcBef>
              <a:spcAft>
                <a:spcPts val="0"/>
              </a:spcAft>
              <a:buClr>
                <a:schemeClr val="dk2"/>
              </a:buClr>
              <a:buFont typeface="Source Code Pro"/>
              <a:buNone/>
              <a:defRPr sz="1800" b="0" i="0" u="none" strike="noStrike" cap="none">
                <a:solidFill>
                  <a:schemeClr val="dk2"/>
                </a:solidFill>
                <a:latin typeface="Source Code Pro"/>
                <a:ea typeface="Source Code Pro"/>
                <a:cs typeface="Source Code Pro"/>
                <a:sym typeface="Source Code Pro"/>
              </a:defRPr>
            </a:lvl9pPr>
          </a:lstStyle>
          <a:p>
            <a:endParaRPr/>
          </a:p>
        </p:txBody>
      </p:sp>
      <p:sp>
        <p:nvSpPr>
          <p:cNvPr id="49" name="Shape 49"/>
          <p:cNvSpPr txBox="1">
            <a:spLocks noGrp="1"/>
          </p:cNvSpPr>
          <p:nvPr>
            <p:ph type="body" idx="2"/>
          </p:nvPr>
        </p:nvSpPr>
        <p:spPr>
          <a:xfrm>
            <a:off x="4939500" y="724200"/>
            <a:ext cx="3837000" cy="3695099"/>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chemeClr val="accent1"/>
              </a:buClr>
              <a:buFont typeface="Source Code Pro"/>
              <a:buNone/>
              <a:defRPr sz="1800" b="0" i="0" u="none" strike="noStrike" cap="none">
                <a:solidFill>
                  <a:schemeClr val="accent1"/>
                </a:solidFill>
                <a:latin typeface="Source Code Pro"/>
                <a:ea typeface="Source Code Pro"/>
                <a:cs typeface="Source Code Pro"/>
                <a:sym typeface="Source Code Pro"/>
              </a:defRPr>
            </a:lvl1pPr>
            <a:lvl2pPr marL="457200" marR="0" lvl="1" indent="0" algn="l" rtl="0">
              <a:lnSpc>
                <a:spcPct val="115000"/>
              </a:lnSpc>
              <a:spcBef>
                <a:spcPts val="0"/>
              </a:spcBef>
              <a:spcAft>
                <a:spcPts val="1600"/>
              </a:spcAft>
              <a:buClr>
                <a:schemeClr val="accent1"/>
              </a:buClr>
              <a:buFont typeface="Source Code Pro"/>
              <a:buNone/>
              <a:defRPr sz="1400" b="0" i="0" u="none" strike="noStrike" cap="none">
                <a:solidFill>
                  <a:schemeClr val="accent1"/>
                </a:solidFill>
                <a:latin typeface="Source Code Pro"/>
                <a:ea typeface="Source Code Pro"/>
                <a:cs typeface="Source Code Pro"/>
                <a:sym typeface="Source Code Pro"/>
              </a:defRPr>
            </a:lvl2pPr>
            <a:lvl3pPr marL="914400" marR="0" lvl="2" indent="0" algn="l" rtl="0">
              <a:lnSpc>
                <a:spcPct val="115000"/>
              </a:lnSpc>
              <a:spcBef>
                <a:spcPts val="0"/>
              </a:spcBef>
              <a:spcAft>
                <a:spcPts val="1600"/>
              </a:spcAft>
              <a:buClr>
                <a:schemeClr val="accent1"/>
              </a:buClr>
              <a:buFont typeface="Source Code Pro"/>
              <a:buNone/>
              <a:defRPr sz="1400" b="0" i="0" u="none" strike="noStrike" cap="none">
                <a:solidFill>
                  <a:schemeClr val="accent1"/>
                </a:solidFill>
                <a:latin typeface="Source Code Pro"/>
                <a:ea typeface="Source Code Pro"/>
                <a:cs typeface="Source Code Pro"/>
                <a:sym typeface="Source Code Pro"/>
              </a:defRPr>
            </a:lvl3pPr>
            <a:lvl4pPr marL="1371600" marR="0" lvl="3" indent="0" algn="l" rtl="0">
              <a:lnSpc>
                <a:spcPct val="115000"/>
              </a:lnSpc>
              <a:spcBef>
                <a:spcPts val="0"/>
              </a:spcBef>
              <a:spcAft>
                <a:spcPts val="1600"/>
              </a:spcAft>
              <a:buClr>
                <a:schemeClr val="accent1"/>
              </a:buClr>
              <a:buFont typeface="Source Code Pro"/>
              <a:buNone/>
              <a:defRPr sz="1400" b="0" i="0" u="none" strike="noStrike" cap="none">
                <a:solidFill>
                  <a:schemeClr val="accent1"/>
                </a:solidFill>
                <a:latin typeface="Source Code Pro"/>
                <a:ea typeface="Source Code Pro"/>
                <a:cs typeface="Source Code Pro"/>
                <a:sym typeface="Source Code Pro"/>
              </a:defRPr>
            </a:lvl4pPr>
            <a:lvl5pPr marL="1828800" marR="0" lvl="4" indent="0" algn="l" rtl="0">
              <a:lnSpc>
                <a:spcPct val="115000"/>
              </a:lnSpc>
              <a:spcBef>
                <a:spcPts val="0"/>
              </a:spcBef>
              <a:spcAft>
                <a:spcPts val="1600"/>
              </a:spcAft>
              <a:buClr>
                <a:schemeClr val="accent1"/>
              </a:buClr>
              <a:buFont typeface="Source Code Pro"/>
              <a:buNone/>
              <a:defRPr sz="1400" b="0" i="0" u="none" strike="noStrike" cap="none">
                <a:solidFill>
                  <a:schemeClr val="accent1"/>
                </a:solidFill>
                <a:latin typeface="Source Code Pro"/>
                <a:ea typeface="Source Code Pro"/>
                <a:cs typeface="Source Code Pro"/>
                <a:sym typeface="Source Code Pro"/>
              </a:defRPr>
            </a:lvl5pPr>
            <a:lvl6pPr marL="2286000" marR="0" lvl="5" indent="0" algn="l" rtl="0">
              <a:lnSpc>
                <a:spcPct val="115000"/>
              </a:lnSpc>
              <a:spcBef>
                <a:spcPts val="0"/>
              </a:spcBef>
              <a:spcAft>
                <a:spcPts val="1600"/>
              </a:spcAft>
              <a:buClr>
                <a:schemeClr val="accent1"/>
              </a:buClr>
              <a:buFont typeface="Source Code Pro"/>
              <a:buNone/>
              <a:defRPr sz="1400" b="0" i="0" u="none" strike="noStrike" cap="none">
                <a:solidFill>
                  <a:schemeClr val="accent1"/>
                </a:solidFill>
                <a:latin typeface="Source Code Pro"/>
                <a:ea typeface="Source Code Pro"/>
                <a:cs typeface="Source Code Pro"/>
                <a:sym typeface="Source Code Pro"/>
              </a:defRPr>
            </a:lvl6pPr>
            <a:lvl7pPr marL="2743200" marR="0" lvl="6" indent="0" algn="l" rtl="0">
              <a:lnSpc>
                <a:spcPct val="115000"/>
              </a:lnSpc>
              <a:spcBef>
                <a:spcPts val="0"/>
              </a:spcBef>
              <a:spcAft>
                <a:spcPts val="1600"/>
              </a:spcAft>
              <a:buClr>
                <a:schemeClr val="accent1"/>
              </a:buClr>
              <a:buFont typeface="Source Code Pro"/>
              <a:buNone/>
              <a:defRPr sz="1400" b="0" i="0" u="none" strike="noStrike" cap="none">
                <a:solidFill>
                  <a:schemeClr val="accent1"/>
                </a:solidFill>
                <a:latin typeface="Source Code Pro"/>
                <a:ea typeface="Source Code Pro"/>
                <a:cs typeface="Source Code Pro"/>
                <a:sym typeface="Source Code Pro"/>
              </a:defRPr>
            </a:lvl7pPr>
            <a:lvl8pPr marL="3200400" marR="0" lvl="7" indent="0" algn="l" rtl="0">
              <a:lnSpc>
                <a:spcPct val="115000"/>
              </a:lnSpc>
              <a:spcBef>
                <a:spcPts val="0"/>
              </a:spcBef>
              <a:spcAft>
                <a:spcPts val="1600"/>
              </a:spcAft>
              <a:buClr>
                <a:schemeClr val="accent1"/>
              </a:buClr>
              <a:buFont typeface="Source Code Pro"/>
              <a:buNone/>
              <a:defRPr sz="1400" b="0" i="0" u="none" strike="noStrike" cap="none">
                <a:solidFill>
                  <a:schemeClr val="accent1"/>
                </a:solidFill>
                <a:latin typeface="Source Code Pro"/>
                <a:ea typeface="Source Code Pro"/>
                <a:cs typeface="Source Code Pro"/>
                <a:sym typeface="Source Code Pro"/>
              </a:defRPr>
            </a:lvl8pPr>
            <a:lvl9pPr marL="3657600" marR="0" lvl="8" indent="0" algn="l" rtl="0">
              <a:lnSpc>
                <a:spcPct val="115000"/>
              </a:lnSpc>
              <a:spcBef>
                <a:spcPts val="0"/>
              </a:spcBef>
              <a:spcAft>
                <a:spcPts val="1600"/>
              </a:spcAft>
              <a:buClr>
                <a:schemeClr val="accent1"/>
              </a:buClr>
              <a:buFont typeface="Source Code Pro"/>
              <a:buNone/>
              <a:defRPr sz="1400" b="0" i="0" u="none" strike="noStrike" cap="none">
                <a:solidFill>
                  <a:schemeClr val="accent1"/>
                </a:solidFill>
                <a:latin typeface="Source Code Pro"/>
                <a:ea typeface="Source Code Pro"/>
                <a:cs typeface="Source Code Pro"/>
                <a:sym typeface="Source Code Pro"/>
              </a:defRPr>
            </a:lvl9pPr>
          </a:lstStyle>
          <a:p>
            <a:endParaRPr/>
          </a:p>
        </p:txBody>
      </p:sp>
      <p:sp>
        <p:nvSpPr>
          <p:cNvPr id="50" name="Shape 50"/>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s" sz="1400" b="0" i="0" u="none" strike="noStrike" cap="none">
                <a:solidFill>
                  <a:srgbClr val="000000"/>
                </a:solidFill>
                <a:latin typeface="Arial"/>
                <a:ea typeface="Arial"/>
                <a:cs typeface="Arial"/>
                <a:sym typeface="Arial"/>
              </a:rPr>
              <a:t>‹Nº›</a:t>
            </a:fld>
            <a:endParaRPr lang="e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aption">
    <p:spTree>
      <p:nvGrpSpPr>
        <p:cNvPr id="1" name="Shape 51"/>
        <p:cNvGrpSpPr/>
        <p:nvPr/>
      </p:nvGrpSpPr>
      <p:grpSpPr>
        <a:xfrm>
          <a:off x="0" y="0"/>
          <a:ext cx="0" cy="0"/>
          <a:chOff x="0" y="0"/>
          <a:chExt cx="0" cy="0"/>
        </a:xfrm>
      </p:grpSpPr>
      <p:sp>
        <p:nvSpPr>
          <p:cNvPr id="52" name="Shape 52"/>
          <p:cNvSpPr txBox="1">
            <a:spLocks noGrp="1"/>
          </p:cNvSpPr>
          <p:nvPr>
            <p:ph type="body" idx="1"/>
          </p:nvPr>
        </p:nvSpPr>
        <p:spPr>
          <a:xfrm>
            <a:off x="319500" y="4230575"/>
            <a:ext cx="5998800" cy="5987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Amatic SC"/>
              <a:buNone/>
              <a:defRPr sz="2400" b="1" i="0" u="none" strike="noStrike" cap="none">
                <a:solidFill>
                  <a:schemeClr val="accent1"/>
                </a:solidFill>
                <a:latin typeface="Amatic SC"/>
                <a:ea typeface="Amatic SC"/>
                <a:cs typeface="Amatic SC"/>
                <a:sym typeface="Amatic SC"/>
              </a:defRPr>
            </a:lvl1pPr>
            <a:lvl2pPr marL="457200" marR="0" lvl="1" indent="0" algn="l" rtl="0">
              <a:lnSpc>
                <a:spcPct val="115000"/>
              </a:lnSpc>
              <a:spcBef>
                <a:spcPts val="0"/>
              </a:spcBef>
              <a:spcAft>
                <a:spcPts val="1600"/>
              </a:spcAft>
              <a:buClr>
                <a:schemeClr val="dk2"/>
              </a:buClr>
              <a:buFont typeface="Source Code Pro"/>
              <a:buNone/>
              <a:defRPr sz="1400" b="0" i="0" u="none" strike="noStrike" cap="none">
                <a:solidFill>
                  <a:schemeClr val="dk2"/>
                </a:solidFill>
                <a:latin typeface="Source Code Pro"/>
                <a:ea typeface="Source Code Pro"/>
                <a:cs typeface="Source Code Pro"/>
                <a:sym typeface="Source Code Pro"/>
              </a:defRPr>
            </a:lvl2pPr>
            <a:lvl3pPr marL="914400" marR="0" lvl="2" indent="0" algn="l" rtl="0">
              <a:lnSpc>
                <a:spcPct val="115000"/>
              </a:lnSpc>
              <a:spcBef>
                <a:spcPts val="0"/>
              </a:spcBef>
              <a:spcAft>
                <a:spcPts val="1600"/>
              </a:spcAft>
              <a:buClr>
                <a:schemeClr val="dk2"/>
              </a:buClr>
              <a:buFont typeface="Source Code Pro"/>
              <a:buNone/>
              <a:defRPr sz="1400" b="0" i="0" u="none" strike="noStrike" cap="none">
                <a:solidFill>
                  <a:schemeClr val="dk2"/>
                </a:solidFill>
                <a:latin typeface="Source Code Pro"/>
                <a:ea typeface="Source Code Pro"/>
                <a:cs typeface="Source Code Pro"/>
                <a:sym typeface="Source Code Pro"/>
              </a:defRPr>
            </a:lvl3pPr>
            <a:lvl4pPr marL="1371600" marR="0" lvl="3" indent="0" algn="l" rtl="0">
              <a:lnSpc>
                <a:spcPct val="115000"/>
              </a:lnSpc>
              <a:spcBef>
                <a:spcPts val="0"/>
              </a:spcBef>
              <a:spcAft>
                <a:spcPts val="1600"/>
              </a:spcAft>
              <a:buClr>
                <a:schemeClr val="dk2"/>
              </a:buClr>
              <a:buFont typeface="Source Code Pro"/>
              <a:buNone/>
              <a:defRPr sz="1400" b="0" i="0" u="none" strike="noStrike" cap="none">
                <a:solidFill>
                  <a:schemeClr val="dk2"/>
                </a:solidFill>
                <a:latin typeface="Source Code Pro"/>
                <a:ea typeface="Source Code Pro"/>
                <a:cs typeface="Source Code Pro"/>
                <a:sym typeface="Source Code Pro"/>
              </a:defRPr>
            </a:lvl4pPr>
            <a:lvl5pPr marL="1828800" marR="0" lvl="4" indent="0" algn="l" rtl="0">
              <a:lnSpc>
                <a:spcPct val="115000"/>
              </a:lnSpc>
              <a:spcBef>
                <a:spcPts val="0"/>
              </a:spcBef>
              <a:spcAft>
                <a:spcPts val="1600"/>
              </a:spcAft>
              <a:buClr>
                <a:schemeClr val="dk2"/>
              </a:buClr>
              <a:buFont typeface="Source Code Pro"/>
              <a:buNone/>
              <a:defRPr sz="1400" b="0" i="0" u="none" strike="noStrike" cap="none">
                <a:solidFill>
                  <a:schemeClr val="dk2"/>
                </a:solidFill>
                <a:latin typeface="Source Code Pro"/>
                <a:ea typeface="Source Code Pro"/>
                <a:cs typeface="Source Code Pro"/>
                <a:sym typeface="Source Code Pro"/>
              </a:defRPr>
            </a:lvl5pPr>
            <a:lvl6pPr marL="2286000" marR="0" lvl="5" indent="0" algn="l" rtl="0">
              <a:lnSpc>
                <a:spcPct val="115000"/>
              </a:lnSpc>
              <a:spcBef>
                <a:spcPts val="0"/>
              </a:spcBef>
              <a:spcAft>
                <a:spcPts val="1600"/>
              </a:spcAft>
              <a:buClr>
                <a:schemeClr val="dk2"/>
              </a:buClr>
              <a:buFont typeface="Source Code Pro"/>
              <a:buNone/>
              <a:defRPr sz="1400" b="0" i="0" u="none" strike="noStrike" cap="none">
                <a:solidFill>
                  <a:schemeClr val="dk2"/>
                </a:solidFill>
                <a:latin typeface="Source Code Pro"/>
                <a:ea typeface="Source Code Pro"/>
                <a:cs typeface="Source Code Pro"/>
                <a:sym typeface="Source Code Pro"/>
              </a:defRPr>
            </a:lvl6pPr>
            <a:lvl7pPr marL="2743200" marR="0" lvl="6" indent="0" algn="l" rtl="0">
              <a:lnSpc>
                <a:spcPct val="115000"/>
              </a:lnSpc>
              <a:spcBef>
                <a:spcPts val="0"/>
              </a:spcBef>
              <a:spcAft>
                <a:spcPts val="1600"/>
              </a:spcAft>
              <a:buClr>
                <a:schemeClr val="dk2"/>
              </a:buClr>
              <a:buFont typeface="Source Code Pro"/>
              <a:buNone/>
              <a:defRPr sz="1400" b="0" i="0" u="none" strike="noStrike" cap="none">
                <a:solidFill>
                  <a:schemeClr val="dk2"/>
                </a:solidFill>
                <a:latin typeface="Source Code Pro"/>
                <a:ea typeface="Source Code Pro"/>
                <a:cs typeface="Source Code Pro"/>
                <a:sym typeface="Source Code Pro"/>
              </a:defRPr>
            </a:lvl7pPr>
            <a:lvl8pPr marL="3200400" marR="0" lvl="7" indent="0" algn="l" rtl="0">
              <a:lnSpc>
                <a:spcPct val="115000"/>
              </a:lnSpc>
              <a:spcBef>
                <a:spcPts val="0"/>
              </a:spcBef>
              <a:spcAft>
                <a:spcPts val="1600"/>
              </a:spcAft>
              <a:buClr>
                <a:schemeClr val="dk2"/>
              </a:buClr>
              <a:buFont typeface="Source Code Pro"/>
              <a:buNone/>
              <a:defRPr sz="1400" b="0" i="0" u="none" strike="noStrike" cap="none">
                <a:solidFill>
                  <a:schemeClr val="dk2"/>
                </a:solidFill>
                <a:latin typeface="Source Code Pro"/>
                <a:ea typeface="Source Code Pro"/>
                <a:cs typeface="Source Code Pro"/>
                <a:sym typeface="Source Code Pro"/>
              </a:defRPr>
            </a:lvl8pPr>
            <a:lvl9pPr marL="3657600" marR="0" lvl="8" indent="0" algn="l" rtl="0">
              <a:lnSpc>
                <a:spcPct val="115000"/>
              </a:lnSpc>
              <a:spcBef>
                <a:spcPts val="0"/>
              </a:spcBef>
              <a:spcAft>
                <a:spcPts val="1600"/>
              </a:spcAft>
              <a:buClr>
                <a:schemeClr val="dk2"/>
              </a:buClr>
              <a:buFont typeface="Source Code Pro"/>
              <a:buNone/>
              <a:defRPr sz="1400" b="0" i="0" u="none" strike="noStrike" cap="none">
                <a:solidFill>
                  <a:schemeClr val="dk2"/>
                </a:solidFill>
                <a:latin typeface="Source Code Pro"/>
                <a:ea typeface="Source Code Pro"/>
                <a:cs typeface="Source Code Pro"/>
                <a:sym typeface="Source Code Pro"/>
              </a:defRPr>
            </a:lvl9pPr>
          </a:lstStyle>
          <a:p>
            <a:endParaRPr/>
          </a:p>
        </p:txBody>
      </p:sp>
      <p:sp>
        <p:nvSpPr>
          <p:cNvPr id="53" name="Shape 53"/>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s" sz="1400" b="0" i="0" u="none" strike="noStrike" cap="none">
                <a:solidFill>
                  <a:srgbClr val="000000"/>
                </a:solidFill>
                <a:latin typeface="Arial"/>
                <a:ea typeface="Arial"/>
                <a:cs typeface="Arial"/>
                <a:sym typeface="Arial"/>
              </a:rPr>
              <a:t>‹Nº›</a:t>
            </a:fld>
            <a:endParaRPr lang="e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ig number">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311700" y="1240275"/>
            <a:ext cx="8520599" cy="19818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lt1"/>
              </a:buClr>
              <a:buFont typeface="Amatic SC"/>
              <a:buNone/>
              <a:defRPr sz="12000" b="1" i="0" u="none" strike="noStrike" cap="none">
                <a:solidFill>
                  <a:schemeClr val="lt1"/>
                </a:solidFill>
                <a:latin typeface="Amatic SC"/>
                <a:ea typeface="Amatic SC"/>
                <a:cs typeface="Amatic SC"/>
                <a:sym typeface="Amatic SC"/>
              </a:defRPr>
            </a:lvl1pPr>
            <a:lvl2pPr lvl="1" indent="0" algn="ctr">
              <a:spcBef>
                <a:spcPts val="0"/>
              </a:spcBef>
              <a:buClr>
                <a:schemeClr val="lt1"/>
              </a:buClr>
              <a:buFont typeface="Amatic SC"/>
              <a:buNone/>
              <a:defRPr sz="12000" b="1">
                <a:solidFill>
                  <a:schemeClr val="lt1"/>
                </a:solidFill>
                <a:latin typeface="Amatic SC"/>
                <a:ea typeface="Amatic SC"/>
                <a:cs typeface="Amatic SC"/>
                <a:sym typeface="Amatic SC"/>
              </a:defRPr>
            </a:lvl2pPr>
            <a:lvl3pPr lvl="2" indent="0" algn="ctr">
              <a:spcBef>
                <a:spcPts val="0"/>
              </a:spcBef>
              <a:buClr>
                <a:schemeClr val="lt1"/>
              </a:buClr>
              <a:buFont typeface="Amatic SC"/>
              <a:buNone/>
              <a:defRPr sz="12000" b="1">
                <a:solidFill>
                  <a:schemeClr val="lt1"/>
                </a:solidFill>
                <a:latin typeface="Amatic SC"/>
                <a:ea typeface="Amatic SC"/>
                <a:cs typeface="Amatic SC"/>
                <a:sym typeface="Amatic SC"/>
              </a:defRPr>
            </a:lvl3pPr>
            <a:lvl4pPr lvl="3" indent="0" algn="ctr">
              <a:spcBef>
                <a:spcPts val="0"/>
              </a:spcBef>
              <a:buClr>
                <a:schemeClr val="lt1"/>
              </a:buClr>
              <a:buFont typeface="Amatic SC"/>
              <a:buNone/>
              <a:defRPr sz="12000" b="1">
                <a:solidFill>
                  <a:schemeClr val="lt1"/>
                </a:solidFill>
                <a:latin typeface="Amatic SC"/>
                <a:ea typeface="Amatic SC"/>
                <a:cs typeface="Amatic SC"/>
                <a:sym typeface="Amatic SC"/>
              </a:defRPr>
            </a:lvl4pPr>
            <a:lvl5pPr lvl="4" indent="0" algn="ctr">
              <a:spcBef>
                <a:spcPts val="0"/>
              </a:spcBef>
              <a:buClr>
                <a:schemeClr val="lt1"/>
              </a:buClr>
              <a:buFont typeface="Amatic SC"/>
              <a:buNone/>
              <a:defRPr sz="12000" b="1">
                <a:solidFill>
                  <a:schemeClr val="lt1"/>
                </a:solidFill>
                <a:latin typeface="Amatic SC"/>
                <a:ea typeface="Amatic SC"/>
                <a:cs typeface="Amatic SC"/>
                <a:sym typeface="Amatic SC"/>
              </a:defRPr>
            </a:lvl5pPr>
            <a:lvl6pPr lvl="5" indent="0" algn="ctr">
              <a:spcBef>
                <a:spcPts val="0"/>
              </a:spcBef>
              <a:buClr>
                <a:schemeClr val="lt1"/>
              </a:buClr>
              <a:buFont typeface="Amatic SC"/>
              <a:buNone/>
              <a:defRPr sz="12000" b="1">
                <a:solidFill>
                  <a:schemeClr val="lt1"/>
                </a:solidFill>
                <a:latin typeface="Amatic SC"/>
                <a:ea typeface="Amatic SC"/>
                <a:cs typeface="Amatic SC"/>
                <a:sym typeface="Amatic SC"/>
              </a:defRPr>
            </a:lvl6pPr>
            <a:lvl7pPr lvl="6" indent="0" algn="ctr">
              <a:spcBef>
                <a:spcPts val="0"/>
              </a:spcBef>
              <a:buClr>
                <a:schemeClr val="lt1"/>
              </a:buClr>
              <a:buFont typeface="Amatic SC"/>
              <a:buNone/>
              <a:defRPr sz="12000" b="1">
                <a:solidFill>
                  <a:schemeClr val="lt1"/>
                </a:solidFill>
                <a:latin typeface="Amatic SC"/>
                <a:ea typeface="Amatic SC"/>
                <a:cs typeface="Amatic SC"/>
                <a:sym typeface="Amatic SC"/>
              </a:defRPr>
            </a:lvl7pPr>
            <a:lvl8pPr lvl="7" indent="0" algn="ctr">
              <a:spcBef>
                <a:spcPts val="0"/>
              </a:spcBef>
              <a:buClr>
                <a:schemeClr val="lt1"/>
              </a:buClr>
              <a:buFont typeface="Amatic SC"/>
              <a:buNone/>
              <a:defRPr sz="12000" b="1">
                <a:solidFill>
                  <a:schemeClr val="lt1"/>
                </a:solidFill>
                <a:latin typeface="Amatic SC"/>
                <a:ea typeface="Amatic SC"/>
                <a:cs typeface="Amatic SC"/>
                <a:sym typeface="Amatic SC"/>
              </a:defRPr>
            </a:lvl8pPr>
            <a:lvl9pPr lvl="8" indent="0" algn="ctr">
              <a:spcBef>
                <a:spcPts val="0"/>
              </a:spcBef>
              <a:buClr>
                <a:schemeClr val="lt1"/>
              </a:buClr>
              <a:buFont typeface="Amatic SC"/>
              <a:buNone/>
              <a:defRPr sz="12000" b="1">
                <a:solidFill>
                  <a:schemeClr val="lt1"/>
                </a:solidFill>
                <a:latin typeface="Amatic SC"/>
                <a:ea typeface="Amatic SC"/>
                <a:cs typeface="Amatic SC"/>
                <a:sym typeface="Amatic SC"/>
              </a:defRPr>
            </a:lvl9pPr>
          </a:lstStyle>
          <a:p>
            <a:endParaRPr/>
          </a:p>
        </p:txBody>
      </p:sp>
      <p:sp>
        <p:nvSpPr>
          <p:cNvPr id="56" name="Shape 56"/>
          <p:cNvSpPr txBox="1">
            <a:spLocks noGrp="1"/>
          </p:cNvSpPr>
          <p:nvPr>
            <p:ph type="body" idx="1"/>
          </p:nvPr>
        </p:nvSpPr>
        <p:spPr>
          <a:xfrm>
            <a:off x="311700" y="3304625"/>
            <a:ext cx="8520599" cy="1300800"/>
          </a:xfrm>
          <a:prstGeom prst="rect">
            <a:avLst/>
          </a:prstGeom>
          <a:noFill/>
          <a:ln>
            <a:noFill/>
          </a:ln>
        </p:spPr>
        <p:txBody>
          <a:bodyPr lIns="91425" tIns="91425" rIns="91425" bIns="91425" anchor="t" anchorCtr="0"/>
          <a:lstStyle>
            <a:lvl1pPr marL="0" marR="0" lvl="0" indent="0" algn="ctr" rtl="0">
              <a:lnSpc>
                <a:spcPct val="115000"/>
              </a:lnSpc>
              <a:spcBef>
                <a:spcPts val="0"/>
              </a:spcBef>
              <a:spcAft>
                <a:spcPts val="1600"/>
              </a:spcAft>
              <a:buClr>
                <a:schemeClr val="accent1"/>
              </a:buClr>
              <a:buFont typeface="Source Code Pro"/>
              <a:buNone/>
              <a:defRPr sz="1800" b="0" i="0" u="none" strike="noStrike" cap="none">
                <a:solidFill>
                  <a:schemeClr val="accent1"/>
                </a:solidFill>
                <a:latin typeface="Source Code Pro"/>
                <a:ea typeface="Source Code Pro"/>
                <a:cs typeface="Source Code Pro"/>
                <a:sym typeface="Source Code Pro"/>
              </a:defRPr>
            </a:lvl1pPr>
            <a:lvl2pPr marL="457200" marR="0" lvl="1" indent="0" algn="ctr" rtl="0">
              <a:lnSpc>
                <a:spcPct val="115000"/>
              </a:lnSpc>
              <a:spcBef>
                <a:spcPts val="0"/>
              </a:spcBef>
              <a:spcAft>
                <a:spcPts val="1600"/>
              </a:spcAft>
              <a:buClr>
                <a:schemeClr val="accent1"/>
              </a:buClr>
              <a:buFont typeface="Source Code Pro"/>
              <a:buNone/>
              <a:defRPr sz="1400" b="0" i="0" u="none" strike="noStrike" cap="none">
                <a:solidFill>
                  <a:schemeClr val="accent1"/>
                </a:solidFill>
                <a:latin typeface="Source Code Pro"/>
                <a:ea typeface="Source Code Pro"/>
                <a:cs typeface="Source Code Pro"/>
                <a:sym typeface="Source Code Pro"/>
              </a:defRPr>
            </a:lvl2pPr>
            <a:lvl3pPr marL="914400" marR="0" lvl="2" indent="0" algn="ctr" rtl="0">
              <a:lnSpc>
                <a:spcPct val="115000"/>
              </a:lnSpc>
              <a:spcBef>
                <a:spcPts val="0"/>
              </a:spcBef>
              <a:spcAft>
                <a:spcPts val="1600"/>
              </a:spcAft>
              <a:buClr>
                <a:schemeClr val="accent1"/>
              </a:buClr>
              <a:buFont typeface="Source Code Pro"/>
              <a:buNone/>
              <a:defRPr sz="1400" b="0" i="0" u="none" strike="noStrike" cap="none">
                <a:solidFill>
                  <a:schemeClr val="accent1"/>
                </a:solidFill>
                <a:latin typeface="Source Code Pro"/>
                <a:ea typeface="Source Code Pro"/>
                <a:cs typeface="Source Code Pro"/>
                <a:sym typeface="Source Code Pro"/>
              </a:defRPr>
            </a:lvl3pPr>
            <a:lvl4pPr marL="1371600" marR="0" lvl="3" indent="0" algn="ctr" rtl="0">
              <a:lnSpc>
                <a:spcPct val="115000"/>
              </a:lnSpc>
              <a:spcBef>
                <a:spcPts val="0"/>
              </a:spcBef>
              <a:spcAft>
                <a:spcPts val="1600"/>
              </a:spcAft>
              <a:buClr>
                <a:schemeClr val="accent1"/>
              </a:buClr>
              <a:buFont typeface="Source Code Pro"/>
              <a:buNone/>
              <a:defRPr sz="1400" b="0" i="0" u="none" strike="noStrike" cap="none">
                <a:solidFill>
                  <a:schemeClr val="accent1"/>
                </a:solidFill>
                <a:latin typeface="Source Code Pro"/>
                <a:ea typeface="Source Code Pro"/>
                <a:cs typeface="Source Code Pro"/>
                <a:sym typeface="Source Code Pro"/>
              </a:defRPr>
            </a:lvl4pPr>
            <a:lvl5pPr marL="1828800" marR="0" lvl="4" indent="0" algn="ctr" rtl="0">
              <a:lnSpc>
                <a:spcPct val="115000"/>
              </a:lnSpc>
              <a:spcBef>
                <a:spcPts val="0"/>
              </a:spcBef>
              <a:spcAft>
                <a:spcPts val="1600"/>
              </a:spcAft>
              <a:buClr>
                <a:schemeClr val="accent1"/>
              </a:buClr>
              <a:buFont typeface="Source Code Pro"/>
              <a:buNone/>
              <a:defRPr sz="1400" b="0" i="0" u="none" strike="noStrike" cap="none">
                <a:solidFill>
                  <a:schemeClr val="accent1"/>
                </a:solidFill>
                <a:latin typeface="Source Code Pro"/>
                <a:ea typeface="Source Code Pro"/>
                <a:cs typeface="Source Code Pro"/>
                <a:sym typeface="Source Code Pro"/>
              </a:defRPr>
            </a:lvl5pPr>
            <a:lvl6pPr marL="2286000" marR="0" lvl="5" indent="0" algn="ctr" rtl="0">
              <a:lnSpc>
                <a:spcPct val="115000"/>
              </a:lnSpc>
              <a:spcBef>
                <a:spcPts val="0"/>
              </a:spcBef>
              <a:spcAft>
                <a:spcPts val="1600"/>
              </a:spcAft>
              <a:buClr>
                <a:schemeClr val="accent1"/>
              </a:buClr>
              <a:buFont typeface="Source Code Pro"/>
              <a:buNone/>
              <a:defRPr sz="1400" b="0" i="0" u="none" strike="noStrike" cap="none">
                <a:solidFill>
                  <a:schemeClr val="accent1"/>
                </a:solidFill>
                <a:latin typeface="Source Code Pro"/>
                <a:ea typeface="Source Code Pro"/>
                <a:cs typeface="Source Code Pro"/>
                <a:sym typeface="Source Code Pro"/>
              </a:defRPr>
            </a:lvl6pPr>
            <a:lvl7pPr marL="2743200" marR="0" lvl="6" indent="0" algn="ctr" rtl="0">
              <a:lnSpc>
                <a:spcPct val="115000"/>
              </a:lnSpc>
              <a:spcBef>
                <a:spcPts val="0"/>
              </a:spcBef>
              <a:spcAft>
                <a:spcPts val="1600"/>
              </a:spcAft>
              <a:buClr>
                <a:schemeClr val="accent1"/>
              </a:buClr>
              <a:buFont typeface="Source Code Pro"/>
              <a:buNone/>
              <a:defRPr sz="1400" b="0" i="0" u="none" strike="noStrike" cap="none">
                <a:solidFill>
                  <a:schemeClr val="accent1"/>
                </a:solidFill>
                <a:latin typeface="Source Code Pro"/>
                <a:ea typeface="Source Code Pro"/>
                <a:cs typeface="Source Code Pro"/>
                <a:sym typeface="Source Code Pro"/>
              </a:defRPr>
            </a:lvl7pPr>
            <a:lvl8pPr marL="3200400" marR="0" lvl="7" indent="0" algn="ctr" rtl="0">
              <a:lnSpc>
                <a:spcPct val="115000"/>
              </a:lnSpc>
              <a:spcBef>
                <a:spcPts val="0"/>
              </a:spcBef>
              <a:spcAft>
                <a:spcPts val="1600"/>
              </a:spcAft>
              <a:buClr>
                <a:schemeClr val="accent1"/>
              </a:buClr>
              <a:buFont typeface="Source Code Pro"/>
              <a:buNone/>
              <a:defRPr sz="1400" b="0" i="0" u="none" strike="noStrike" cap="none">
                <a:solidFill>
                  <a:schemeClr val="accent1"/>
                </a:solidFill>
                <a:latin typeface="Source Code Pro"/>
                <a:ea typeface="Source Code Pro"/>
                <a:cs typeface="Source Code Pro"/>
                <a:sym typeface="Source Code Pro"/>
              </a:defRPr>
            </a:lvl8pPr>
            <a:lvl9pPr marL="3657600" marR="0" lvl="8" indent="0" algn="ctr" rtl="0">
              <a:lnSpc>
                <a:spcPct val="115000"/>
              </a:lnSpc>
              <a:spcBef>
                <a:spcPts val="0"/>
              </a:spcBef>
              <a:spcAft>
                <a:spcPts val="1600"/>
              </a:spcAft>
              <a:buClr>
                <a:schemeClr val="accent1"/>
              </a:buClr>
              <a:buFont typeface="Source Code Pro"/>
              <a:buNone/>
              <a:defRPr sz="1400" b="0" i="0" u="none" strike="noStrike" cap="none">
                <a:solidFill>
                  <a:schemeClr val="accent1"/>
                </a:solidFill>
                <a:latin typeface="Source Code Pro"/>
                <a:ea typeface="Source Code Pro"/>
                <a:cs typeface="Source Code Pro"/>
                <a:sym typeface="Source Code Pro"/>
              </a:defRPr>
            </a:lvl9pPr>
          </a:lstStyle>
          <a:p>
            <a:endParaRPr/>
          </a:p>
        </p:txBody>
      </p:sp>
      <p:sp>
        <p:nvSpPr>
          <p:cNvPr id="57" name="Shape 57"/>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s" sz="1400" b="0" i="0" u="none" strike="noStrike" cap="none">
                <a:solidFill>
                  <a:srgbClr val="000000"/>
                </a:solidFill>
                <a:latin typeface="Arial"/>
                <a:ea typeface="Arial"/>
                <a:cs typeface="Arial"/>
                <a:sym typeface="Arial"/>
              </a:rPr>
              <a:t>‹Nº›</a:t>
            </a:fld>
            <a:endParaRPr lang="e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11700" y="292850"/>
            <a:ext cx="8520599" cy="8009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1"/>
              </a:buClr>
              <a:buFont typeface="Amatic SC"/>
              <a:buNone/>
              <a:defRPr sz="4200" b="1" i="0" u="none" strike="noStrike" cap="none">
                <a:solidFill>
                  <a:schemeClr val="accent1"/>
                </a:solidFill>
                <a:latin typeface="Amatic SC"/>
                <a:ea typeface="Amatic SC"/>
                <a:cs typeface="Amatic SC"/>
                <a:sym typeface="Amatic SC"/>
              </a:defRPr>
            </a:lvl1pPr>
            <a:lvl2pPr lvl="1" indent="0">
              <a:spcBef>
                <a:spcPts val="0"/>
              </a:spcBef>
              <a:buClr>
                <a:schemeClr val="accent1"/>
              </a:buClr>
              <a:buFont typeface="Amatic SC"/>
              <a:buNone/>
              <a:defRPr sz="4200" b="1">
                <a:solidFill>
                  <a:schemeClr val="accent1"/>
                </a:solidFill>
                <a:latin typeface="Amatic SC"/>
                <a:ea typeface="Amatic SC"/>
                <a:cs typeface="Amatic SC"/>
                <a:sym typeface="Amatic SC"/>
              </a:defRPr>
            </a:lvl2pPr>
            <a:lvl3pPr lvl="2" indent="0">
              <a:spcBef>
                <a:spcPts val="0"/>
              </a:spcBef>
              <a:buClr>
                <a:schemeClr val="accent1"/>
              </a:buClr>
              <a:buFont typeface="Amatic SC"/>
              <a:buNone/>
              <a:defRPr sz="4200" b="1">
                <a:solidFill>
                  <a:schemeClr val="accent1"/>
                </a:solidFill>
                <a:latin typeface="Amatic SC"/>
                <a:ea typeface="Amatic SC"/>
                <a:cs typeface="Amatic SC"/>
                <a:sym typeface="Amatic SC"/>
              </a:defRPr>
            </a:lvl3pPr>
            <a:lvl4pPr lvl="3" indent="0">
              <a:spcBef>
                <a:spcPts val="0"/>
              </a:spcBef>
              <a:buClr>
                <a:schemeClr val="accent1"/>
              </a:buClr>
              <a:buFont typeface="Amatic SC"/>
              <a:buNone/>
              <a:defRPr sz="4200" b="1">
                <a:solidFill>
                  <a:schemeClr val="accent1"/>
                </a:solidFill>
                <a:latin typeface="Amatic SC"/>
                <a:ea typeface="Amatic SC"/>
                <a:cs typeface="Amatic SC"/>
                <a:sym typeface="Amatic SC"/>
              </a:defRPr>
            </a:lvl4pPr>
            <a:lvl5pPr lvl="4" indent="0">
              <a:spcBef>
                <a:spcPts val="0"/>
              </a:spcBef>
              <a:buClr>
                <a:schemeClr val="accent1"/>
              </a:buClr>
              <a:buFont typeface="Amatic SC"/>
              <a:buNone/>
              <a:defRPr sz="4200" b="1">
                <a:solidFill>
                  <a:schemeClr val="accent1"/>
                </a:solidFill>
                <a:latin typeface="Amatic SC"/>
                <a:ea typeface="Amatic SC"/>
                <a:cs typeface="Amatic SC"/>
                <a:sym typeface="Amatic SC"/>
              </a:defRPr>
            </a:lvl5pPr>
            <a:lvl6pPr lvl="5" indent="0">
              <a:spcBef>
                <a:spcPts val="0"/>
              </a:spcBef>
              <a:buClr>
                <a:schemeClr val="accent1"/>
              </a:buClr>
              <a:buFont typeface="Amatic SC"/>
              <a:buNone/>
              <a:defRPr sz="4200" b="1">
                <a:solidFill>
                  <a:schemeClr val="accent1"/>
                </a:solidFill>
                <a:latin typeface="Amatic SC"/>
                <a:ea typeface="Amatic SC"/>
                <a:cs typeface="Amatic SC"/>
                <a:sym typeface="Amatic SC"/>
              </a:defRPr>
            </a:lvl6pPr>
            <a:lvl7pPr lvl="6" indent="0">
              <a:spcBef>
                <a:spcPts val="0"/>
              </a:spcBef>
              <a:buClr>
                <a:schemeClr val="accent1"/>
              </a:buClr>
              <a:buFont typeface="Amatic SC"/>
              <a:buNone/>
              <a:defRPr sz="4200" b="1">
                <a:solidFill>
                  <a:schemeClr val="accent1"/>
                </a:solidFill>
                <a:latin typeface="Amatic SC"/>
                <a:ea typeface="Amatic SC"/>
                <a:cs typeface="Amatic SC"/>
                <a:sym typeface="Amatic SC"/>
              </a:defRPr>
            </a:lvl7pPr>
            <a:lvl8pPr lvl="7" indent="0">
              <a:spcBef>
                <a:spcPts val="0"/>
              </a:spcBef>
              <a:buClr>
                <a:schemeClr val="accent1"/>
              </a:buClr>
              <a:buFont typeface="Amatic SC"/>
              <a:buNone/>
              <a:defRPr sz="4200" b="1">
                <a:solidFill>
                  <a:schemeClr val="accent1"/>
                </a:solidFill>
                <a:latin typeface="Amatic SC"/>
                <a:ea typeface="Amatic SC"/>
                <a:cs typeface="Amatic SC"/>
                <a:sym typeface="Amatic SC"/>
              </a:defRPr>
            </a:lvl8pPr>
            <a:lvl9pPr lvl="8" indent="0">
              <a:spcBef>
                <a:spcPts val="0"/>
              </a:spcBef>
              <a:buClr>
                <a:schemeClr val="accent1"/>
              </a:buClr>
              <a:buFont typeface="Amatic SC"/>
              <a:buNone/>
              <a:defRPr sz="4200" b="1">
                <a:solidFill>
                  <a:schemeClr val="accent1"/>
                </a:solidFill>
                <a:latin typeface="Amatic SC"/>
                <a:ea typeface="Amatic SC"/>
                <a:cs typeface="Amatic SC"/>
                <a:sym typeface="Amatic SC"/>
              </a:defRPr>
            </a:lvl9pPr>
          </a:lstStyle>
          <a:p>
            <a:endParaRPr/>
          </a:p>
        </p:txBody>
      </p:sp>
      <p:sp>
        <p:nvSpPr>
          <p:cNvPr id="16" name="Shape 16"/>
          <p:cNvSpPr txBox="1">
            <a:spLocks noGrp="1"/>
          </p:cNvSpPr>
          <p:nvPr>
            <p:ph type="body" idx="1"/>
          </p:nvPr>
        </p:nvSpPr>
        <p:spPr>
          <a:xfrm>
            <a:off x="311700" y="1228675"/>
            <a:ext cx="8520599" cy="33401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Source Code Pro"/>
              <a:buNone/>
              <a:defRPr sz="1800" b="0" i="0" u="none" strike="noStrike" cap="none">
                <a:solidFill>
                  <a:schemeClr val="dk2"/>
                </a:solidFill>
                <a:latin typeface="Source Code Pro"/>
                <a:ea typeface="Source Code Pro"/>
                <a:cs typeface="Source Code Pro"/>
                <a:sym typeface="Source Code Pro"/>
              </a:defRPr>
            </a:lvl1pPr>
            <a:lvl2pPr marL="457200" marR="0" lvl="1" indent="0" algn="l" rtl="0">
              <a:lnSpc>
                <a:spcPct val="115000"/>
              </a:lnSpc>
              <a:spcBef>
                <a:spcPts val="0"/>
              </a:spcBef>
              <a:spcAft>
                <a:spcPts val="1600"/>
              </a:spcAft>
              <a:buClr>
                <a:schemeClr val="dk2"/>
              </a:buClr>
              <a:buFont typeface="Source Code Pro"/>
              <a:buNone/>
              <a:defRPr sz="1400" b="0" i="0" u="none" strike="noStrike" cap="none">
                <a:solidFill>
                  <a:schemeClr val="dk2"/>
                </a:solidFill>
                <a:latin typeface="Source Code Pro"/>
                <a:ea typeface="Source Code Pro"/>
                <a:cs typeface="Source Code Pro"/>
                <a:sym typeface="Source Code Pro"/>
              </a:defRPr>
            </a:lvl2pPr>
            <a:lvl3pPr marL="914400" marR="0" lvl="2" indent="0" algn="l" rtl="0">
              <a:lnSpc>
                <a:spcPct val="115000"/>
              </a:lnSpc>
              <a:spcBef>
                <a:spcPts val="0"/>
              </a:spcBef>
              <a:spcAft>
                <a:spcPts val="1600"/>
              </a:spcAft>
              <a:buClr>
                <a:schemeClr val="dk2"/>
              </a:buClr>
              <a:buFont typeface="Source Code Pro"/>
              <a:buNone/>
              <a:defRPr sz="1400" b="0" i="0" u="none" strike="noStrike" cap="none">
                <a:solidFill>
                  <a:schemeClr val="dk2"/>
                </a:solidFill>
                <a:latin typeface="Source Code Pro"/>
                <a:ea typeface="Source Code Pro"/>
                <a:cs typeface="Source Code Pro"/>
                <a:sym typeface="Source Code Pro"/>
              </a:defRPr>
            </a:lvl3pPr>
            <a:lvl4pPr marL="1371600" marR="0" lvl="3" indent="0" algn="l" rtl="0">
              <a:lnSpc>
                <a:spcPct val="115000"/>
              </a:lnSpc>
              <a:spcBef>
                <a:spcPts val="0"/>
              </a:spcBef>
              <a:spcAft>
                <a:spcPts val="1600"/>
              </a:spcAft>
              <a:buClr>
                <a:schemeClr val="dk2"/>
              </a:buClr>
              <a:buFont typeface="Source Code Pro"/>
              <a:buNone/>
              <a:defRPr sz="1400" b="0" i="0" u="none" strike="noStrike" cap="none">
                <a:solidFill>
                  <a:schemeClr val="dk2"/>
                </a:solidFill>
                <a:latin typeface="Source Code Pro"/>
                <a:ea typeface="Source Code Pro"/>
                <a:cs typeface="Source Code Pro"/>
                <a:sym typeface="Source Code Pro"/>
              </a:defRPr>
            </a:lvl4pPr>
            <a:lvl5pPr marL="1828800" marR="0" lvl="4" indent="0" algn="l" rtl="0">
              <a:lnSpc>
                <a:spcPct val="115000"/>
              </a:lnSpc>
              <a:spcBef>
                <a:spcPts val="0"/>
              </a:spcBef>
              <a:spcAft>
                <a:spcPts val="1600"/>
              </a:spcAft>
              <a:buClr>
                <a:schemeClr val="dk2"/>
              </a:buClr>
              <a:buFont typeface="Source Code Pro"/>
              <a:buNone/>
              <a:defRPr sz="1400" b="0" i="0" u="none" strike="noStrike" cap="none">
                <a:solidFill>
                  <a:schemeClr val="dk2"/>
                </a:solidFill>
                <a:latin typeface="Source Code Pro"/>
                <a:ea typeface="Source Code Pro"/>
                <a:cs typeface="Source Code Pro"/>
                <a:sym typeface="Source Code Pro"/>
              </a:defRPr>
            </a:lvl5pPr>
            <a:lvl6pPr marL="2286000" marR="0" lvl="5" indent="0" algn="l" rtl="0">
              <a:lnSpc>
                <a:spcPct val="115000"/>
              </a:lnSpc>
              <a:spcBef>
                <a:spcPts val="0"/>
              </a:spcBef>
              <a:spcAft>
                <a:spcPts val="1600"/>
              </a:spcAft>
              <a:buClr>
                <a:schemeClr val="dk2"/>
              </a:buClr>
              <a:buFont typeface="Source Code Pro"/>
              <a:buNone/>
              <a:defRPr sz="1400" b="0" i="0" u="none" strike="noStrike" cap="none">
                <a:solidFill>
                  <a:schemeClr val="dk2"/>
                </a:solidFill>
                <a:latin typeface="Source Code Pro"/>
                <a:ea typeface="Source Code Pro"/>
                <a:cs typeface="Source Code Pro"/>
                <a:sym typeface="Source Code Pro"/>
              </a:defRPr>
            </a:lvl6pPr>
            <a:lvl7pPr marL="2743200" marR="0" lvl="6" indent="0" algn="l" rtl="0">
              <a:lnSpc>
                <a:spcPct val="115000"/>
              </a:lnSpc>
              <a:spcBef>
                <a:spcPts val="0"/>
              </a:spcBef>
              <a:spcAft>
                <a:spcPts val="1600"/>
              </a:spcAft>
              <a:buClr>
                <a:schemeClr val="dk2"/>
              </a:buClr>
              <a:buFont typeface="Source Code Pro"/>
              <a:buNone/>
              <a:defRPr sz="1400" b="0" i="0" u="none" strike="noStrike" cap="none">
                <a:solidFill>
                  <a:schemeClr val="dk2"/>
                </a:solidFill>
                <a:latin typeface="Source Code Pro"/>
                <a:ea typeface="Source Code Pro"/>
                <a:cs typeface="Source Code Pro"/>
                <a:sym typeface="Source Code Pro"/>
              </a:defRPr>
            </a:lvl7pPr>
            <a:lvl8pPr marL="3200400" marR="0" lvl="7" indent="0" algn="l" rtl="0">
              <a:lnSpc>
                <a:spcPct val="115000"/>
              </a:lnSpc>
              <a:spcBef>
                <a:spcPts val="0"/>
              </a:spcBef>
              <a:spcAft>
                <a:spcPts val="1600"/>
              </a:spcAft>
              <a:buClr>
                <a:schemeClr val="dk2"/>
              </a:buClr>
              <a:buFont typeface="Source Code Pro"/>
              <a:buNone/>
              <a:defRPr sz="1400" b="0" i="0" u="none" strike="noStrike" cap="none">
                <a:solidFill>
                  <a:schemeClr val="dk2"/>
                </a:solidFill>
                <a:latin typeface="Source Code Pro"/>
                <a:ea typeface="Source Code Pro"/>
                <a:cs typeface="Source Code Pro"/>
                <a:sym typeface="Source Code Pro"/>
              </a:defRPr>
            </a:lvl8pPr>
            <a:lvl9pPr marL="3657600" marR="0" lvl="8" indent="0" algn="l" rtl="0">
              <a:lnSpc>
                <a:spcPct val="115000"/>
              </a:lnSpc>
              <a:spcBef>
                <a:spcPts val="0"/>
              </a:spcBef>
              <a:spcAft>
                <a:spcPts val="1600"/>
              </a:spcAft>
              <a:buClr>
                <a:schemeClr val="dk2"/>
              </a:buClr>
              <a:buFont typeface="Source Code Pro"/>
              <a:buNone/>
              <a:defRPr sz="1400" b="0" i="0" u="none" strike="noStrike" cap="none">
                <a:solidFill>
                  <a:schemeClr val="dk2"/>
                </a:solidFill>
                <a:latin typeface="Source Code Pro"/>
                <a:ea typeface="Source Code Pro"/>
                <a:cs typeface="Source Code Pro"/>
                <a:sym typeface="Source Code Pro"/>
              </a:defRPr>
            </a:lvl9pPr>
          </a:lstStyle>
          <a:p>
            <a:endParaRPr/>
          </a:p>
        </p:txBody>
      </p:sp>
      <p:sp>
        <p:nvSpPr>
          <p:cNvPr id="17" name="Shape 17"/>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s" sz="1400" b="0" i="0" u="none" strike="noStrike" cap="none">
                <a:solidFill>
                  <a:srgbClr val="000000"/>
                </a:solidFill>
                <a:latin typeface="Arial"/>
                <a:ea typeface="Arial"/>
                <a:cs typeface="Arial"/>
                <a:sym typeface="Arial"/>
              </a:rPr>
              <a:t>‹Nº›</a:t>
            </a:fld>
            <a:endParaRPr lang="e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8"/>
        <p:cNvGrpSpPr/>
        <p:nvPr/>
      </p:nvGrpSpPr>
      <p:grpSpPr>
        <a:xfrm>
          <a:off x="0" y="0"/>
          <a:ext cx="0" cy="0"/>
          <a:chOff x="0" y="0"/>
          <a:chExt cx="0" cy="0"/>
        </a:xfrm>
      </p:grpSpPr>
      <p:sp>
        <p:nvSpPr>
          <p:cNvPr id="19" name="Shape 19"/>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s" sz="1400" b="0" i="0" u="none" strike="noStrike" cap="none">
                <a:solidFill>
                  <a:srgbClr val="000000"/>
                </a:solidFill>
                <a:latin typeface="Arial"/>
                <a:ea typeface="Arial"/>
                <a:cs typeface="Arial"/>
                <a:sym typeface="Arial"/>
              </a:rPr>
              <a:t>‹Nº›</a:t>
            </a:fld>
            <a:endParaRPr lang="e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292850"/>
            <a:ext cx="8520599" cy="8009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1"/>
              </a:buClr>
              <a:buFont typeface="Amatic SC"/>
              <a:buNone/>
              <a:defRPr sz="4200" b="1" i="0" u="none" strike="noStrike" cap="none">
                <a:solidFill>
                  <a:schemeClr val="accent1"/>
                </a:solidFill>
                <a:latin typeface="Amatic SC"/>
                <a:ea typeface="Amatic SC"/>
                <a:cs typeface="Amatic SC"/>
                <a:sym typeface="Amatic SC"/>
              </a:defRPr>
            </a:lvl1pPr>
            <a:lvl2pPr lvl="1" indent="0">
              <a:spcBef>
                <a:spcPts val="0"/>
              </a:spcBef>
              <a:buClr>
                <a:schemeClr val="accent1"/>
              </a:buClr>
              <a:buFont typeface="Amatic SC"/>
              <a:buNone/>
              <a:defRPr sz="4200" b="1">
                <a:solidFill>
                  <a:schemeClr val="accent1"/>
                </a:solidFill>
                <a:latin typeface="Amatic SC"/>
                <a:ea typeface="Amatic SC"/>
                <a:cs typeface="Amatic SC"/>
                <a:sym typeface="Amatic SC"/>
              </a:defRPr>
            </a:lvl2pPr>
            <a:lvl3pPr lvl="2" indent="0">
              <a:spcBef>
                <a:spcPts val="0"/>
              </a:spcBef>
              <a:buClr>
                <a:schemeClr val="accent1"/>
              </a:buClr>
              <a:buFont typeface="Amatic SC"/>
              <a:buNone/>
              <a:defRPr sz="4200" b="1">
                <a:solidFill>
                  <a:schemeClr val="accent1"/>
                </a:solidFill>
                <a:latin typeface="Amatic SC"/>
                <a:ea typeface="Amatic SC"/>
                <a:cs typeface="Amatic SC"/>
                <a:sym typeface="Amatic SC"/>
              </a:defRPr>
            </a:lvl3pPr>
            <a:lvl4pPr lvl="3" indent="0">
              <a:spcBef>
                <a:spcPts val="0"/>
              </a:spcBef>
              <a:buClr>
                <a:schemeClr val="accent1"/>
              </a:buClr>
              <a:buFont typeface="Amatic SC"/>
              <a:buNone/>
              <a:defRPr sz="4200" b="1">
                <a:solidFill>
                  <a:schemeClr val="accent1"/>
                </a:solidFill>
                <a:latin typeface="Amatic SC"/>
                <a:ea typeface="Amatic SC"/>
                <a:cs typeface="Amatic SC"/>
                <a:sym typeface="Amatic SC"/>
              </a:defRPr>
            </a:lvl4pPr>
            <a:lvl5pPr lvl="4" indent="0">
              <a:spcBef>
                <a:spcPts val="0"/>
              </a:spcBef>
              <a:buClr>
                <a:schemeClr val="accent1"/>
              </a:buClr>
              <a:buFont typeface="Amatic SC"/>
              <a:buNone/>
              <a:defRPr sz="4200" b="1">
                <a:solidFill>
                  <a:schemeClr val="accent1"/>
                </a:solidFill>
                <a:latin typeface="Amatic SC"/>
                <a:ea typeface="Amatic SC"/>
                <a:cs typeface="Amatic SC"/>
                <a:sym typeface="Amatic SC"/>
              </a:defRPr>
            </a:lvl5pPr>
            <a:lvl6pPr lvl="5" indent="0">
              <a:spcBef>
                <a:spcPts val="0"/>
              </a:spcBef>
              <a:buClr>
                <a:schemeClr val="accent1"/>
              </a:buClr>
              <a:buFont typeface="Amatic SC"/>
              <a:buNone/>
              <a:defRPr sz="4200" b="1">
                <a:solidFill>
                  <a:schemeClr val="accent1"/>
                </a:solidFill>
                <a:latin typeface="Amatic SC"/>
                <a:ea typeface="Amatic SC"/>
                <a:cs typeface="Amatic SC"/>
                <a:sym typeface="Amatic SC"/>
              </a:defRPr>
            </a:lvl6pPr>
            <a:lvl7pPr lvl="6" indent="0">
              <a:spcBef>
                <a:spcPts val="0"/>
              </a:spcBef>
              <a:buClr>
                <a:schemeClr val="accent1"/>
              </a:buClr>
              <a:buFont typeface="Amatic SC"/>
              <a:buNone/>
              <a:defRPr sz="4200" b="1">
                <a:solidFill>
                  <a:schemeClr val="accent1"/>
                </a:solidFill>
                <a:latin typeface="Amatic SC"/>
                <a:ea typeface="Amatic SC"/>
                <a:cs typeface="Amatic SC"/>
                <a:sym typeface="Amatic SC"/>
              </a:defRPr>
            </a:lvl7pPr>
            <a:lvl8pPr lvl="7" indent="0">
              <a:spcBef>
                <a:spcPts val="0"/>
              </a:spcBef>
              <a:buClr>
                <a:schemeClr val="accent1"/>
              </a:buClr>
              <a:buFont typeface="Amatic SC"/>
              <a:buNone/>
              <a:defRPr sz="4200" b="1">
                <a:solidFill>
                  <a:schemeClr val="accent1"/>
                </a:solidFill>
                <a:latin typeface="Amatic SC"/>
                <a:ea typeface="Amatic SC"/>
                <a:cs typeface="Amatic SC"/>
                <a:sym typeface="Amatic SC"/>
              </a:defRPr>
            </a:lvl8pPr>
            <a:lvl9pPr lvl="8" indent="0">
              <a:spcBef>
                <a:spcPts val="0"/>
              </a:spcBef>
              <a:buClr>
                <a:schemeClr val="accent1"/>
              </a:buClr>
              <a:buFont typeface="Amatic SC"/>
              <a:buNone/>
              <a:defRPr sz="4200" b="1">
                <a:solidFill>
                  <a:schemeClr val="accent1"/>
                </a:solidFill>
                <a:latin typeface="Amatic SC"/>
                <a:ea typeface="Amatic SC"/>
                <a:cs typeface="Amatic SC"/>
                <a:sym typeface="Amatic SC"/>
              </a:defRPr>
            </a:lvl9pPr>
          </a:lstStyle>
          <a:p>
            <a:endParaRPr/>
          </a:p>
        </p:txBody>
      </p:sp>
      <p:sp>
        <p:nvSpPr>
          <p:cNvPr id="22" name="Shape 22"/>
          <p:cNvSpPr txBox="1">
            <a:spLocks noGrp="1"/>
          </p:cNvSpPr>
          <p:nvPr>
            <p:ph type="body" idx="1"/>
          </p:nvPr>
        </p:nvSpPr>
        <p:spPr>
          <a:xfrm>
            <a:off x="311700" y="1228675"/>
            <a:ext cx="8520599" cy="33401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Source Code Pro"/>
              <a:buNone/>
              <a:defRPr sz="1800" b="0" i="0" u="none" strike="noStrike" cap="none">
                <a:solidFill>
                  <a:schemeClr val="dk2"/>
                </a:solidFill>
                <a:latin typeface="Source Code Pro"/>
                <a:ea typeface="Source Code Pro"/>
                <a:cs typeface="Source Code Pro"/>
                <a:sym typeface="Source Code Pro"/>
              </a:defRPr>
            </a:lvl1pPr>
            <a:lvl2pPr marL="457200" marR="0" lvl="1" indent="0" algn="l" rtl="0">
              <a:lnSpc>
                <a:spcPct val="115000"/>
              </a:lnSpc>
              <a:spcBef>
                <a:spcPts val="0"/>
              </a:spcBef>
              <a:spcAft>
                <a:spcPts val="1600"/>
              </a:spcAft>
              <a:buClr>
                <a:schemeClr val="dk2"/>
              </a:buClr>
              <a:buFont typeface="Source Code Pro"/>
              <a:buNone/>
              <a:defRPr sz="1400" b="0" i="0" u="none" strike="noStrike" cap="none">
                <a:solidFill>
                  <a:schemeClr val="dk2"/>
                </a:solidFill>
                <a:latin typeface="Source Code Pro"/>
                <a:ea typeface="Source Code Pro"/>
                <a:cs typeface="Source Code Pro"/>
                <a:sym typeface="Source Code Pro"/>
              </a:defRPr>
            </a:lvl2pPr>
            <a:lvl3pPr marL="914400" marR="0" lvl="2" indent="0" algn="l" rtl="0">
              <a:lnSpc>
                <a:spcPct val="115000"/>
              </a:lnSpc>
              <a:spcBef>
                <a:spcPts val="0"/>
              </a:spcBef>
              <a:spcAft>
                <a:spcPts val="1600"/>
              </a:spcAft>
              <a:buClr>
                <a:schemeClr val="dk2"/>
              </a:buClr>
              <a:buFont typeface="Source Code Pro"/>
              <a:buNone/>
              <a:defRPr sz="1400" b="0" i="0" u="none" strike="noStrike" cap="none">
                <a:solidFill>
                  <a:schemeClr val="dk2"/>
                </a:solidFill>
                <a:latin typeface="Source Code Pro"/>
                <a:ea typeface="Source Code Pro"/>
                <a:cs typeface="Source Code Pro"/>
                <a:sym typeface="Source Code Pro"/>
              </a:defRPr>
            </a:lvl3pPr>
            <a:lvl4pPr marL="1371600" marR="0" lvl="3" indent="0" algn="l" rtl="0">
              <a:lnSpc>
                <a:spcPct val="115000"/>
              </a:lnSpc>
              <a:spcBef>
                <a:spcPts val="0"/>
              </a:spcBef>
              <a:spcAft>
                <a:spcPts val="1600"/>
              </a:spcAft>
              <a:buClr>
                <a:schemeClr val="dk2"/>
              </a:buClr>
              <a:buFont typeface="Source Code Pro"/>
              <a:buNone/>
              <a:defRPr sz="1400" b="0" i="0" u="none" strike="noStrike" cap="none">
                <a:solidFill>
                  <a:schemeClr val="dk2"/>
                </a:solidFill>
                <a:latin typeface="Source Code Pro"/>
                <a:ea typeface="Source Code Pro"/>
                <a:cs typeface="Source Code Pro"/>
                <a:sym typeface="Source Code Pro"/>
              </a:defRPr>
            </a:lvl4pPr>
            <a:lvl5pPr marL="1828800" marR="0" lvl="4" indent="0" algn="l" rtl="0">
              <a:lnSpc>
                <a:spcPct val="115000"/>
              </a:lnSpc>
              <a:spcBef>
                <a:spcPts val="0"/>
              </a:spcBef>
              <a:spcAft>
                <a:spcPts val="1600"/>
              </a:spcAft>
              <a:buClr>
                <a:schemeClr val="dk2"/>
              </a:buClr>
              <a:buFont typeface="Source Code Pro"/>
              <a:buNone/>
              <a:defRPr sz="1400" b="0" i="0" u="none" strike="noStrike" cap="none">
                <a:solidFill>
                  <a:schemeClr val="dk2"/>
                </a:solidFill>
                <a:latin typeface="Source Code Pro"/>
                <a:ea typeface="Source Code Pro"/>
                <a:cs typeface="Source Code Pro"/>
                <a:sym typeface="Source Code Pro"/>
              </a:defRPr>
            </a:lvl5pPr>
            <a:lvl6pPr marL="2286000" marR="0" lvl="5" indent="0" algn="l" rtl="0">
              <a:lnSpc>
                <a:spcPct val="115000"/>
              </a:lnSpc>
              <a:spcBef>
                <a:spcPts val="0"/>
              </a:spcBef>
              <a:spcAft>
                <a:spcPts val="1600"/>
              </a:spcAft>
              <a:buClr>
                <a:schemeClr val="dk2"/>
              </a:buClr>
              <a:buFont typeface="Source Code Pro"/>
              <a:buNone/>
              <a:defRPr sz="1400" b="0" i="0" u="none" strike="noStrike" cap="none">
                <a:solidFill>
                  <a:schemeClr val="dk2"/>
                </a:solidFill>
                <a:latin typeface="Source Code Pro"/>
                <a:ea typeface="Source Code Pro"/>
                <a:cs typeface="Source Code Pro"/>
                <a:sym typeface="Source Code Pro"/>
              </a:defRPr>
            </a:lvl6pPr>
            <a:lvl7pPr marL="2743200" marR="0" lvl="6" indent="0" algn="l" rtl="0">
              <a:lnSpc>
                <a:spcPct val="115000"/>
              </a:lnSpc>
              <a:spcBef>
                <a:spcPts val="0"/>
              </a:spcBef>
              <a:spcAft>
                <a:spcPts val="1600"/>
              </a:spcAft>
              <a:buClr>
                <a:schemeClr val="dk2"/>
              </a:buClr>
              <a:buFont typeface="Source Code Pro"/>
              <a:buNone/>
              <a:defRPr sz="1400" b="0" i="0" u="none" strike="noStrike" cap="none">
                <a:solidFill>
                  <a:schemeClr val="dk2"/>
                </a:solidFill>
                <a:latin typeface="Source Code Pro"/>
                <a:ea typeface="Source Code Pro"/>
                <a:cs typeface="Source Code Pro"/>
                <a:sym typeface="Source Code Pro"/>
              </a:defRPr>
            </a:lvl7pPr>
            <a:lvl8pPr marL="3200400" marR="0" lvl="7" indent="0" algn="l" rtl="0">
              <a:lnSpc>
                <a:spcPct val="115000"/>
              </a:lnSpc>
              <a:spcBef>
                <a:spcPts val="0"/>
              </a:spcBef>
              <a:spcAft>
                <a:spcPts val="1600"/>
              </a:spcAft>
              <a:buClr>
                <a:schemeClr val="dk2"/>
              </a:buClr>
              <a:buFont typeface="Source Code Pro"/>
              <a:buNone/>
              <a:defRPr sz="1400" b="0" i="0" u="none" strike="noStrike" cap="none">
                <a:solidFill>
                  <a:schemeClr val="dk2"/>
                </a:solidFill>
                <a:latin typeface="Source Code Pro"/>
                <a:ea typeface="Source Code Pro"/>
                <a:cs typeface="Source Code Pro"/>
                <a:sym typeface="Source Code Pro"/>
              </a:defRPr>
            </a:lvl8pPr>
            <a:lvl9pPr marL="3657600" marR="0" lvl="8" indent="0" algn="l" rtl="0">
              <a:lnSpc>
                <a:spcPct val="115000"/>
              </a:lnSpc>
              <a:spcBef>
                <a:spcPts val="0"/>
              </a:spcBef>
              <a:spcAft>
                <a:spcPts val="1600"/>
              </a:spcAft>
              <a:buClr>
                <a:schemeClr val="dk2"/>
              </a:buClr>
              <a:buFont typeface="Source Code Pro"/>
              <a:buNone/>
              <a:defRPr sz="1400" b="0" i="0" u="none" strike="noStrike" cap="none">
                <a:solidFill>
                  <a:schemeClr val="dk2"/>
                </a:solidFill>
                <a:latin typeface="Source Code Pro"/>
                <a:ea typeface="Source Code Pro"/>
                <a:cs typeface="Source Code Pro"/>
                <a:sym typeface="Source Code Pro"/>
              </a:defRPr>
            </a:lvl9pPr>
          </a:lstStyle>
          <a:p>
            <a:endParaRPr/>
          </a:p>
        </p:txBody>
      </p:sp>
      <p:sp>
        <p:nvSpPr>
          <p:cNvPr id="23" name="Shape 23"/>
          <p:cNvSpPr txBox="1">
            <a:spLocks noGrp="1"/>
          </p:cNvSpPr>
          <p:nvPr>
            <p:ph type="dt" idx="10"/>
          </p:nvPr>
        </p:nvSpPr>
        <p:spPr>
          <a:xfrm>
            <a:off x="628650" y="4767262"/>
            <a:ext cx="2057400" cy="27384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4" name="Shape 24"/>
          <p:cNvSpPr txBox="1">
            <a:spLocks noGrp="1"/>
          </p:cNvSpPr>
          <p:nvPr>
            <p:ph type="ftr" idx="11"/>
          </p:nvPr>
        </p:nvSpPr>
        <p:spPr>
          <a:xfrm>
            <a:off x="3028950" y="4767262"/>
            <a:ext cx="3086099" cy="27384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5" name="Shape 25"/>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s" sz="1400" b="0" i="0" u="none" strike="noStrike" cap="none">
                <a:solidFill>
                  <a:srgbClr val="000000"/>
                </a:solidFill>
                <a:latin typeface="Arial"/>
                <a:ea typeface="Arial"/>
                <a:cs typeface="Arial"/>
                <a:sym typeface="Arial"/>
              </a:rPr>
              <a:t>‹Nº›</a:t>
            </a:fld>
            <a:endParaRPr lang="e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2802750" y="802500"/>
            <a:ext cx="3538499" cy="3538499"/>
          </a:xfrm>
          <a:prstGeom prst="rect">
            <a:avLst/>
          </a:prstGeom>
          <a:solidFill>
            <a:srgbClr val="FFFFFF"/>
          </a:solidFill>
          <a:ln>
            <a:noFill/>
          </a:ln>
        </p:spPr>
        <p:txBody>
          <a:bodyPr lIns="91425" tIns="91425" rIns="91425" bIns="91425" anchor="ctr" anchorCtr="0"/>
          <a:lstStyle>
            <a:lvl1pPr marL="0" marR="0" lvl="0" indent="0" algn="ctr" rtl="0">
              <a:lnSpc>
                <a:spcPct val="100000"/>
              </a:lnSpc>
              <a:spcBef>
                <a:spcPts val="0"/>
              </a:spcBef>
              <a:spcAft>
                <a:spcPts val="0"/>
              </a:spcAft>
              <a:buClr>
                <a:schemeClr val="accent1"/>
              </a:buClr>
              <a:buFont typeface="Amatic SC"/>
              <a:buNone/>
              <a:defRPr sz="4800" b="1" i="0" u="none" strike="noStrike" cap="none">
                <a:solidFill>
                  <a:schemeClr val="accent1"/>
                </a:solidFill>
                <a:latin typeface="Amatic SC"/>
                <a:ea typeface="Amatic SC"/>
                <a:cs typeface="Amatic SC"/>
                <a:sym typeface="Amatic SC"/>
              </a:defRPr>
            </a:lvl1pPr>
            <a:lvl2pPr lvl="1" indent="0" algn="ctr">
              <a:spcBef>
                <a:spcPts val="0"/>
              </a:spcBef>
              <a:buClr>
                <a:schemeClr val="accent1"/>
              </a:buClr>
              <a:buFont typeface="Amatic SC"/>
              <a:buNone/>
              <a:defRPr sz="4800" b="1">
                <a:solidFill>
                  <a:schemeClr val="accent1"/>
                </a:solidFill>
                <a:latin typeface="Amatic SC"/>
                <a:ea typeface="Amatic SC"/>
                <a:cs typeface="Amatic SC"/>
                <a:sym typeface="Amatic SC"/>
              </a:defRPr>
            </a:lvl2pPr>
            <a:lvl3pPr lvl="2" indent="0" algn="ctr">
              <a:spcBef>
                <a:spcPts val="0"/>
              </a:spcBef>
              <a:buClr>
                <a:schemeClr val="accent1"/>
              </a:buClr>
              <a:buFont typeface="Amatic SC"/>
              <a:buNone/>
              <a:defRPr sz="4800" b="1">
                <a:solidFill>
                  <a:schemeClr val="accent1"/>
                </a:solidFill>
                <a:latin typeface="Amatic SC"/>
                <a:ea typeface="Amatic SC"/>
                <a:cs typeface="Amatic SC"/>
                <a:sym typeface="Amatic SC"/>
              </a:defRPr>
            </a:lvl3pPr>
            <a:lvl4pPr lvl="3" indent="0" algn="ctr">
              <a:spcBef>
                <a:spcPts val="0"/>
              </a:spcBef>
              <a:buClr>
                <a:schemeClr val="accent1"/>
              </a:buClr>
              <a:buFont typeface="Amatic SC"/>
              <a:buNone/>
              <a:defRPr sz="4800" b="1">
                <a:solidFill>
                  <a:schemeClr val="accent1"/>
                </a:solidFill>
                <a:latin typeface="Amatic SC"/>
                <a:ea typeface="Amatic SC"/>
                <a:cs typeface="Amatic SC"/>
                <a:sym typeface="Amatic SC"/>
              </a:defRPr>
            </a:lvl4pPr>
            <a:lvl5pPr lvl="4" indent="0" algn="ctr">
              <a:spcBef>
                <a:spcPts val="0"/>
              </a:spcBef>
              <a:buClr>
                <a:schemeClr val="accent1"/>
              </a:buClr>
              <a:buFont typeface="Amatic SC"/>
              <a:buNone/>
              <a:defRPr sz="4800" b="1">
                <a:solidFill>
                  <a:schemeClr val="accent1"/>
                </a:solidFill>
                <a:latin typeface="Amatic SC"/>
                <a:ea typeface="Amatic SC"/>
                <a:cs typeface="Amatic SC"/>
                <a:sym typeface="Amatic SC"/>
              </a:defRPr>
            </a:lvl5pPr>
            <a:lvl6pPr lvl="5" indent="0" algn="ctr">
              <a:spcBef>
                <a:spcPts val="0"/>
              </a:spcBef>
              <a:buClr>
                <a:schemeClr val="accent1"/>
              </a:buClr>
              <a:buFont typeface="Amatic SC"/>
              <a:buNone/>
              <a:defRPr sz="4800" b="1">
                <a:solidFill>
                  <a:schemeClr val="accent1"/>
                </a:solidFill>
                <a:latin typeface="Amatic SC"/>
                <a:ea typeface="Amatic SC"/>
                <a:cs typeface="Amatic SC"/>
                <a:sym typeface="Amatic SC"/>
              </a:defRPr>
            </a:lvl6pPr>
            <a:lvl7pPr lvl="6" indent="0" algn="ctr">
              <a:spcBef>
                <a:spcPts val="0"/>
              </a:spcBef>
              <a:buClr>
                <a:schemeClr val="accent1"/>
              </a:buClr>
              <a:buFont typeface="Amatic SC"/>
              <a:buNone/>
              <a:defRPr sz="4800" b="1">
                <a:solidFill>
                  <a:schemeClr val="accent1"/>
                </a:solidFill>
                <a:latin typeface="Amatic SC"/>
                <a:ea typeface="Amatic SC"/>
                <a:cs typeface="Amatic SC"/>
                <a:sym typeface="Amatic SC"/>
              </a:defRPr>
            </a:lvl7pPr>
            <a:lvl8pPr lvl="7" indent="0" algn="ctr">
              <a:spcBef>
                <a:spcPts val="0"/>
              </a:spcBef>
              <a:buClr>
                <a:schemeClr val="accent1"/>
              </a:buClr>
              <a:buFont typeface="Amatic SC"/>
              <a:buNone/>
              <a:defRPr sz="4800" b="1">
                <a:solidFill>
                  <a:schemeClr val="accent1"/>
                </a:solidFill>
                <a:latin typeface="Amatic SC"/>
                <a:ea typeface="Amatic SC"/>
                <a:cs typeface="Amatic SC"/>
                <a:sym typeface="Amatic SC"/>
              </a:defRPr>
            </a:lvl8pPr>
            <a:lvl9pPr lvl="8" indent="0" algn="ctr">
              <a:spcBef>
                <a:spcPts val="0"/>
              </a:spcBef>
              <a:buClr>
                <a:schemeClr val="accent1"/>
              </a:buClr>
              <a:buFont typeface="Amatic SC"/>
              <a:buNone/>
              <a:defRPr sz="4800" b="1">
                <a:solidFill>
                  <a:schemeClr val="accent1"/>
                </a:solidFill>
                <a:latin typeface="Amatic SC"/>
                <a:ea typeface="Amatic SC"/>
                <a:cs typeface="Amatic SC"/>
                <a:sym typeface="Amatic SC"/>
              </a:defRPr>
            </a:lvl9pPr>
          </a:lstStyle>
          <a:p>
            <a:endParaRPr/>
          </a:p>
        </p:txBody>
      </p:sp>
      <p:sp>
        <p:nvSpPr>
          <p:cNvPr id="28" name="Shape 2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s" sz="1400" b="0" i="0" u="none" strike="noStrike" cap="none">
                <a:solidFill>
                  <a:srgbClr val="000000"/>
                </a:solidFill>
                <a:latin typeface="Arial"/>
                <a:ea typeface="Arial"/>
                <a:cs typeface="Arial"/>
                <a:sym typeface="Arial"/>
              </a:rPr>
              <a:t>‹Nº›</a:t>
            </a:fld>
            <a:endParaRPr lang="e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292850"/>
            <a:ext cx="8520599" cy="8009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1"/>
              </a:buClr>
              <a:buFont typeface="Amatic SC"/>
              <a:buNone/>
              <a:defRPr sz="4200" b="1" i="0" u="none" strike="noStrike" cap="none">
                <a:solidFill>
                  <a:schemeClr val="accent1"/>
                </a:solidFill>
                <a:latin typeface="Amatic SC"/>
                <a:ea typeface="Amatic SC"/>
                <a:cs typeface="Amatic SC"/>
                <a:sym typeface="Amatic SC"/>
              </a:defRPr>
            </a:lvl1pPr>
            <a:lvl2pPr lvl="1" indent="0">
              <a:spcBef>
                <a:spcPts val="0"/>
              </a:spcBef>
              <a:buClr>
                <a:schemeClr val="accent1"/>
              </a:buClr>
              <a:buFont typeface="Amatic SC"/>
              <a:buNone/>
              <a:defRPr sz="4200" b="1">
                <a:solidFill>
                  <a:schemeClr val="accent1"/>
                </a:solidFill>
                <a:latin typeface="Amatic SC"/>
                <a:ea typeface="Amatic SC"/>
                <a:cs typeface="Amatic SC"/>
                <a:sym typeface="Amatic SC"/>
              </a:defRPr>
            </a:lvl2pPr>
            <a:lvl3pPr lvl="2" indent="0">
              <a:spcBef>
                <a:spcPts val="0"/>
              </a:spcBef>
              <a:buClr>
                <a:schemeClr val="accent1"/>
              </a:buClr>
              <a:buFont typeface="Amatic SC"/>
              <a:buNone/>
              <a:defRPr sz="4200" b="1">
                <a:solidFill>
                  <a:schemeClr val="accent1"/>
                </a:solidFill>
                <a:latin typeface="Amatic SC"/>
                <a:ea typeface="Amatic SC"/>
                <a:cs typeface="Amatic SC"/>
                <a:sym typeface="Amatic SC"/>
              </a:defRPr>
            </a:lvl3pPr>
            <a:lvl4pPr lvl="3" indent="0">
              <a:spcBef>
                <a:spcPts val="0"/>
              </a:spcBef>
              <a:buClr>
                <a:schemeClr val="accent1"/>
              </a:buClr>
              <a:buFont typeface="Amatic SC"/>
              <a:buNone/>
              <a:defRPr sz="4200" b="1">
                <a:solidFill>
                  <a:schemeClr val="accent1"/>
                </a:solidFill>
                <a:latin typeface="Amatic SC"/>
                <a:ea typeface="Amatic SC"/>
                <a:cs typeface="Amatic SC"/>
                <a:sym typeface="Amatic SC"/>
              </a:defRPr>
            </a:lvl4pPr>
            <a:lvl5pPr lvl="4" indent="0">
              <a:spcBef>
                <a:spcPts val="0"/>
              </a:spcBef>
              <a:buClr>
                <a:schemeClr val="accent1"/>
              </a:buClr>
              <a:buFont typeface="Amatic SC"/>
              <a:buNone/>
              <a:defRPr sz="4200" b="1">
                <a:solidFill>
                  <a:schemeClr val="accent1"/>
                </a:solidFill>
                <a:latin typeface="Amatic SC"/>
                <a:ea typeface="Amatic SC"/>
                <a:cs typeface="Amatic SC"/>
                <a:sym typeface="Amatic SC"/>
              </a:defRPr>
            </a:lvl5pPr>
            <a:lvl6pPr lvl="5" indent="0">
              <a:spcBef>
                <a:spcPts val="0"/>
              </a:spcBef>
              <a:buClr>
                <a:schemeClr val="accent1"/>
              </a:buClr>
              <a:buFont typeface="Amatic SC"/>
              <a:buNone/>
              <a:defRPr sz="4200" b="1">
                <a:solidFill>
                  <a:schemeClr val="accent1"/>
                </a:solidFill>
                <a:latin typeface="Amatic SC"/>
                <a:ea typeface="Amatic SC"/>
                <a:cs typeface="Amatic SC"/>
                <a:sym typeface="Amatic SC"/>
              </a:defRPr>
            </a:lvl6pPr>
            <a:lvl7pPr lvl="6" indent="0">
              <a:spcBef>
                <a:spcPts val="0"/>
              </a:spcBef>
              <a:buClr>
                <a:schemeClr val="accent1"/>
              </a:buClr>
              <a:buFont typeface="Amatic SC"/>
              <a:buNone/>
              <a:defRPr sz="4200" b="1">
                <a:solidFill>
                  <a:schemeClr val="accent1"/>
                </a:solidFill>
                <a:latin typeface="Amatic SC"/>
                <a:ea typeface="Amatic SC"/>
                <a:cs typeface="Amatic SC"/>
                <a:sym typeface="Amatic SC"/>
              </a:defRPr>
            </a:lvl7pPr>
            <a:lvl8pPr lvl="7" indent="0">
              <a:spcBef>
                <a:spcPts val="0"/>
              </a:spcBef>
              <a:buClr>
                <a:schemeClr val="accent1"/>
              </a:buClr>
              <a:buFont typeface="Amatic SC"/>
              <a:buNone/>
              <a:defRPr sz="4200" b="1">
                <a:solidFill>
                  <a:schemeClr val="accent1"/>
                </a:solidFill>
                <a:latin typeface="Amatic SC"/>
                <a:ea typeface="Amatic SC"/>
                <a:cs typeface="Amatic SC"/>
                <a:sym typeface="Amatic SC"/>
              </a:defRPr>
            </a:lvl8pPr>
            <a:lvl9pPr lvl="8" indent="0">
              <a:spcBef>
                <a:spcPts val="0"/>
              </a:spcBef>
              <a:buClr>
                <a:schemeClr val="accent1"/>
              </a:buClr>
              <a:buFont typeface="Amatic SC"/>
              <a:buNone/>
              <a:defRPr sz="4200" b="1">
                <a:solidFill>
                  <a:schemeClr val="accent1"/>
                </a:solidFill>
                <a:latin typeface="Amatic SC"/>
                <a:ea typeface="Amatic SC"/>
                <a:cs typeface="Amatic SC"/>
                <a:sym typeface="Amatic SC"/>
              </a:defRPr>
            </a:lvl9pPr>
          </a:lstStyle>
          <a:p>
            <a:endParaRPr/>
          </a:p>
        </p:txBody>
      </p:sp>
      <p:sp>
        <p:nvSpPr>
          <p:cNvPr id="31" name="Shape 31"/>
          <p:cNvSpPr txBox="1">
            <a:spLocks noGrp="1"/>
          </p:cNvSpPr>
          <p:nvPr>
            <p:ph type="body" idx="1"/>
          </p:nvPr>
        </p:nvSpPr>
        <p:spPr>
          <a:xfrm>
            <a:off x="311700" y="1228675"/>
            <a:ext cx="3999899" cy="33401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Source Code Pro"/>
              <a:buNone/>
              <a:defRPr sz="1400" b="0" i="0" u="none" strike="noStrike" cap="none">
                <a:solidFill>
                  <a:schemeClr val="dk2"/>
                </a:solidFill>
                <a:latin typeface="Source Code Pro"/>
                <a:ea typeface="Source Code Pro"/>
                <a:cs typeface="Source Code Pro"/>
                <a:sym typeface="Source Code Pro"/>
              </a:defRPr>
            </a:lvl1pPr>
            <a:lvl2pPr marL="457200" marR="0" lvl="1" indent="0" algn="l" rtl="0">
              <a:lnSpc>
                <a:spcPct val="115000"/>
              </a:lnSpc>
              <a:spcBef>
                <a:spcPts val="0"/>
              </a:spcBef>
              <a:spcAft>
                <a:spcPts val="1600"/>
              </a:spcAft>
              <a:buClr>
                <a:schemeClr val="dk2"/>
              </a:buClr>
              <a:buFont typeface="Source Code Pro"/>
              <a:buNone/>
              <a:defRPr sz="1200" b="0" i="0" u="none" strike="noStrike" cap="none">
                <a:solidFill>
                  <a:schemeClr val="dk2"/>
                </a:solidFill>
                <a:latin typeface="Source Code Pro"/>
                <a:ea typeface="Source Code Pro"/>
                <a:cs typeface="Source Code Pro"/>
                <a:sym typeface="Source Code Pro"/>
              </a:defRPr>
            </a:lvl2pPr>
            <a:lvl3pPr marL="914400" marR="0" lvl="2" indent="0" algn="l" rtl="0">
              <a:lnSpc>
                <a:spcPct val="115000"/>
              </a:lnSpc>
              <a:spcBef>
                <a:spcPts val="0"/>
              </a:spcBef>
              <a:spcAft>
                <a:spcPts val="1600"/>
              </a:spcAft>
              <a:buClr>
                <a:schemeClr val="dk2"/>
              </a:buClr>
              <a:buFont typeface="Source Code Pro"/>
              <a:buNone/>
              <a:defRPr sz="1200" b="0" i="0" u="none" strike="noStrike" cap="none">
                <a:solidFill>
                  <a:schemeClr val="dk2"/>
                </a:solidFill>
                <a:latin typeface="Source Code Pro"/>
                <a:ea typeface="Source Code Pro"/>
                <a:cs typeface="Source Code Pro"/>
                <a:sym typeface="Source Code Pro"/>
              </a:defRPr>
            </a:lvl3pPr>
            <a:lvl4pPr marL="1371600" marR="0" lvl="3" indent="0" algn="l" rtl="0">
              <a:lnSpc>
                <a:spcPct val="115000"/>
              </a:lnSpc>
              <a:spcBef>
                <a:spcPts val="0"/>
              </a:spcBef>
              <a:spcAft>
                <a:spcPts val="1600"/>
              </a:spcAft>
              <a:buClr>
                <a:schemeClr val="dk2"/>
              </a:buClr>
              <a:buFont typeface="Source Code Pro"/>
              <a:buNone/>
              <a:defRPr sz="1200" b="0" i="0" u="none" strike="noStrike" cap="none">
                <a:solidFill>
                  <a:schemeClr val="dk2"/>
                </a:solidFill>
                <a:latin typeface="Source Code Pro"/>
                <a:ea typeface="Source Code Pro"/>
                <a:cs typeface="Source Code Pro"/>
                <a:sym typeface="Source Code Pro"/>
              </a:defRPr>
            </a:lvl4pPr>
            <a:lvl5pPr marL="1828800" marR="0" lvl="4" indent="0" algn="l" rtl="0">
              <a:lnSpc>
                <a:spcPct val="115000"/>
              </a:lnSpc>
              <a:spcBef>
                <a:spcPts val="0"/>
              </a:spcBef>
              <a:spcAft>
                <a:spcPts val="1600"/>
              </a:spcAft>
              <a:buClr>
                <a:schemeClr val="dk2"/>
              </a:buClr>
              <a:buFont typeface="Source Code Pro"/>
              <a:buNone/>
              <a:defRPr sz="1200" b="0" i="0" u="none" strike="noStrike" cap="none">
                <a:solidFill>
                  <a:schemeClr val="dk2"/>
                </a:solidFill>
                <a:latin typeface="Source Code Pro"/>
                <a:ea typeface="Source Code Pro"/>
                <a:cs typeface="Source Code Pro"/>
                <a:sym typeface="Source Code Pro"/>
              </a:defRPr>
            </a:lvl5pPr>
            <a:lvl6pPr marL="2286000" marR="0" lvl="5" indent="0" algn="l" rtl="0">
              <a:lnSpc>
                <a:spcPct val="115000"/>
              </a:lnSpc>
              <a:spcBef>
                <a:spcPts val="0"/>
              </a:spcBef>
              <a:spcAft>
                <a:spcPts val="1600"/>
              </a:spcAft>
              <a:buClr>
                <a:schemeClr val="dk2"/>
              </a:buClr>
              <a:buFont typeface="Source Code Pro"/>
              <a:buNone/>
              <a:defRPr sz="1200" b="0" i="0" u="none" strike="noStrike" cap="none">
                <a:solidFill>
                  <a:schemeClr val="dk2"/>
                </a:solidFill>
                <a:latin typeface="Source Code Pro"/>
                <a:ea typeface="Source Code Pro"/>
                <a:cs typeface="Source Code Pro"/>
                <a:sym typeface="Source Code Pro"/>
              </a:defRPr>
            </a:lvl6pPr>
            <a:lvl7pPr marL="2743200" marR="0" lvl="6" indent="0" algn="l" rtl="0">
              <a:lnSpc>
                <a:spcPct val="115000"/>
              </a:lnSpc>
              <a:spcBef>
                <a:spcPts val="0"/>
              </a:spcBef>
              <a:spcAft>
                <a:spcPts val="1600"/>
              </a:spcAft>
              <a:buClr>
                <a:schemeClr val="dk2"/>
              </a:buClr>
              <a:buFont typeface="Source Code Pro"/>
              <a:buNone/>
              <a:defRPr sz="1200" b="0" i="0" u="none" strike="noStrike" cap="none">
                <a:solidFill>
                  <a:schemeClr val="dk2"/>
                </a:solidFill>
                <a:latin typeface="Source Code Pro"/>
                <a:ea typeface="Source Code Pro"/>
                <a:cs typeface="Source Code Pro"/>
                <a:sym typeface="Source Code Pro"/>
              </a:defRPr>
            </a:lvl7pPr>
            <a:lvl8pPr marL="3200400" marR="0" lvl="7" indent="0" algn="l" rtl="0">
              <a:lnSpc>
                <a:spcPct val="115000"/>
              </a:lnSpc>
              <a:spcBef>
                <a:spcPts val="0"/>
              </a:spcBef>
              <a:spcAft>
                <a:spcPts val="1600"/>
              </a:spcAft>
              <a:buClr>
                <a:schemeClr val="dk2"/>
              </a:buClr>
              <a:buFont typeface="Source Code Pro"/>
              <a:buNone/>
              <a:defRPr sz="1200" b="0" i="0" u="none" strike="noStrike" cap="none">
                <a:solidFill>
                  <a:schemeClr val="dk2"/>
                </a:solidFill>
                <a:latin typeface="Source Code Pro"/>
                <a:ea typeface="Source Code Pro"/>
                <a:cs typeface="Source Code Pro"/>
                <a:sym typeface="Source Code Pro"/>
              </a:defRPr>
            </a:lvl8pPr>
            <a:lvl9pPr marL="3657600" marR="0" lvl="8" indent="0" algn="l" rtl="0">
              <a:lnSpc>
                <a:spcPct val="115000"/>
              </a:lnSpc>
              <a:spcBef>
                <a:spcPts val="0"/>
              </a:spcBef>
              <a:spcAft>
                <a:spcPts val="1600"/>
              </a:spcAft>
              <a:buClr>
                <a:schemeClr val="dk2"/>
              </a:buClr>
              <a:buFont typeface="Source Code Pro"/>
              <a:buNone/>
              <a:defRPr sz="1200" b="0" i="0" u="none" strike="noStrike" cap="none">
                <a:solidFill>
                  <a:schemeClr val="dk2"/>
                </a:solidFill>
                <a:latin typeface="Source Code Pro"/>
                <a:ea typeface="Source Code Pro"/>
                <a:cs typeface="Source Code Pro"/>
                <a:sym typeface="Source Code Pro"/>
              </a:defRPr>
            </a:lvl9pPr>
          </a:lstStyle>
          <a:p>
            <a:endParaRPr/>
          </a:p>
        </p:txBody>
      </p:sp>
      <p:sp>
        <p:nvSpPr>
          <p:cNvPr id="32" name="Shape 32"/>
          <p:cNvSpPr txBox="1">
            <a:spLocks noGrp="1"/>
          </p:cNvSpPr>
          <p:nvPr>
            <p:ph type="body" idx="2"/>
          </p:nvPr>
        </p:nvSpPr>
        <p:spPr>
          <a:xfrm>
            <a:off x="4832400" y="1228675"/>
            <a:ext cx="3999899" cy="33401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Source Code Pro"/>
              <a:buNone/>
              <a:defRPr sz="1400" b="0" i="0" u="none" strike="noStrike" cap="none">
                <a:solidFill>
                  <a:schemeClr val="dk2"/>
                </a:solidFill>
                <a:latin typeface="Source Code Pro"/>
                <a:ea typeface="Source Code Pro"/>
                <a:cs typeface="Source Code Pro"/>
                <a:sym typeface="Source Code Pro"/>
              </a:defRPr>
            </a:lvl1pPr>
            <a:lvl2pPr marL="457200" marR="0" lvl="1" indent="0" algn="l" rtl="0">
              <a:lnSpc>
                <a:spcPct val="115000"/>
              </a:lnSpc>
              <a:spcBef>
                <a:spcPts val="0"/>
              </a:spcBef>
              <a:spcAft>
                <a:spcPts val="1600"/>
              </a:spcAft>
              <a:buClr>
                <a:schemeClr val="dk2"/>
              </a:buClr>
              <a:buFont typeface="Source Code Pro"/>
              <a:buNone/>
              <a:defRPr sz="1200" b="0" i="0" u="none" strike="noStrike" cap="none">
                <a:solidFill>
                  <a:schemeClr val="dk2"/>
                </a:solidFill>
                <a:latin typeface="Source Code Pro"/>
                <a:ea typeface="Source Code Pro"/>
                <a:cs typeface="Source Code Pro"/>
                <a:sym typeface="Source Code Pro"/>
              </a:defRPr>
            </a:lvl2pPr>
            <a:lvl3pPr marL="914400" marR="0" lvl="2" indent="0" algn="l" rtl="0">
              <a:lnSpc>
                <a:spcPct val="115000"/>
              </a:lnSpc>
              <a:spcBef>
                <a:spcPts val="0"/>
              </a:spcBef>
              <a:spcAft>
                <a:spcPts val="1600"/>
              </a:spcAft>
              <a:buClr>
                <a:schemeClr val="dk2"/>
              </a:buClr>
              <a:buFont typeface="Source Code Pro"/>
              <a:buNone/>
              <a:defRPr sz="1200" b="0" i="0" u="none" strike="noStrike" cap="none">
                <a:solidFill>
                  <a:schemeClr val="dk2"/>
                </a:solidFill>
                <a:latin typeface="Source Code Pro"/>
                <a:ea typeface="Source Code Pro"/>
                <a:cs typeface="Source Code Pro"/>
                <a:sym typeface="Source Code Pro"/>
              </a:defRPr>
            </a:lvl3pPr>
            <a:lvl4pPr marL="1371600" marR="0" lvl="3" indent="0" algn="l" rtl="0">
              <a:lnSpc>
                <a:spcPct val="115000"/>
              </a:lnSpc>
              <a:spcBef>
                <a:spcPts val="0"/>
              </a:spcBef>
              <a:spcAft>
                <a:spcPts val="1600"/>
              </a:spcAft>
              <a:buClr>
                <a:schemeClr val="dk2"/>
              </a:buClr>
              <a:buFont typeface="Source Code Pro"/>
              <a:buNone/>
              <a:defRPr sz="1200" b="0" i="0" u="none" strike="noStrike" cap="none">
                <a:solidFill>
                  <a:schemeClr val="dk2"/>
                </a:solidFill>
                <a:latin typeface="Source Code Pro"/>
                <a:ea typeface="Source Code Pro"/>
                <a:cs typeface="Source Code Pro"/>
                <a:sym typeface="Source Code Pro"/>
              </a:defRPr>
            </a:lvl4pPr>
            <a:lvl5pPr marL="1828800" marR="0" lvl="4" indent="0" algn="l" rtl="0">
              <a:lnSpc>
                <a:spcPct val="115000"/>
              </a:lnSpc>
              <a:spcBef>
                <a:spcPts val="0"/>
              </a:spcBef>
              <a:spcAft>
                <a:spcPts val="1600"/>
              </a:spcAft>
              <a:buClr>
                <a:schemeClr val="dk2"/>
              </a:buClr>
              <a:buFont typeface="Source Code Pro"/>
              <a:buNone/>
              <a:defRPr sz="1200" b="0" i="0" u="none" strike="noStrike" cap="none">
                <a:solidFill>
                  <a:schemeClr val="dk2"/>
                </a:solidFill>
                <a:latin typeface="Source Code Pro"/>
                <a:ea typeface="Source Code Pro"/>
                <a:cs typeface="Source Code Pro"/>
                <a:sym typeface="Source Code Pro"/>
              </a:defRPr>
            </a:lvl5pPr>
            <a:lvl6pPr marL="2286000" marR="0" lvl="5" indent="0" algn="l" rtl="0">
              <a:lnSpc>
                <a:spcPct val="115000"/>
              </a:lnSpc>
              <a:spcBef>
                <a:spcPts val="0"/>
              </a:spcBef>
              <a:spcAft>
                <a:spcPts val="1600"/>
              </a:spcAft>
              <a:buClr>
                <a:schemeClr val="dk2"/>
              </a:buClr>
              <a:buFont typeface="Source Code Pro"/>
              <a:buNone/>
              <a:defRPr sz="1200" b="0" i="0" u="none" strike="noStrike" cap="none">
                <a:solidFill>
                  <a:schemeClr val="dk2"/>
                </a:solidFill>
                <a:latin typeface="Source Code Pro"/>
                <a:ea typeface="Source Code Pro"/>
                <a:cs typeface="Source Code Pro"/>
                <a:sym typeface="Source Code Pro"/>
              </a:defRPr>
            </a:lvl6pPr>
            <a:lvl7pPr marL="2743200" marR="0" lvl="6" indent="0" algn="l" rtl="0">
              <a:lnSpc>
                <a:spcPct val="115000"/>
              </a:lnSpc>
              <a:spcBef>
                <a:spcPts val="0"/>
              </a:spcBef>
              <a:spcAft>
                <a:spcPts val="1600"/>
              </a:spcAft>
              <a:buClr>
                <a:schemeClr val="dk2"/>
              </a:buClr>
              <a:buFont typeface="Source Code Pro"/>
              <a:buNone/>
              <a:defRPr sz="1200" b="0" i="0" u="none" strike="noStrike" cap="none">
                <a:solidFill>
                  <a:schemeClr val="dk2"/>
                </a:solidFill>
                <a:latin typeface="Source Code Pro"/>
                <a:ea typeface="Source Code Pro"/>
                <a:cs typeface="Source Code Pro"/>
                <a:sym typeface="Source Code Pro"/>
              </a:defRPr>
            </a:lvl7pPr>
            <a:lvl8pPr marL="3200400" marR="0" lvl="7" indent="0" algn="l" rtl="0">
              <a:lnSpc>
                <a:spcPct val="115000"/>
              </a:lnSpc>
              <a:spcBef>
                <a:spcPts val="0"/>
              </a:spcBef>
              <a:spcAft>
                <a:spcPts val="1600"/>
              </a:spcAft>
              <a:buClr>
                <a:schemeClr val="dk2"/>
              </a:buClr>
              <a:buFont typeface="Source Code Pro"/>
              <a:buNone/>
              <a:defRPr sz="1200" b="0" i="0" u="none" strike="noStrike" cap="none">
                <a:solidFill>
                  <a:schemeClr val="dk2"/>
                </a:solidFill>
                <a:latin typeface="Source Code Pro"/>
                <a:ea typeface="Source Code Pro"/>
                <a:cs typeface="Source Code Pro"/>
                <a:sym typeface="Source Code Pro"/>
              </a:defRPr>
            </a:lvl8pPr>
            <a:lvl9pPr marL="3657600" marR="0" lvl="8" indent="0" algn="l" rtl="0">
              <a:lnSpc>
                <a:spcPct val="115000"/>
              </a:lnSpc>
              <a:spcBef>
                <a:spcPts val="0"/>
              </a:spcBef>
              <a:spcAft>
                <a:spcPts val="1600"/>
              </a:spcAft>
              <a:buClr>
                <a:schemeClr val="dk2"/>
              </a:buClr>
              <a:buFont typeface="Source Code Pro"/>
              <a:buNone/>
              <a:defRPr sz="1200" b="0" i="0" u="none" strike="noStrike" cap="none">
                <a:solidFill>
                  <a:schemeClr val="dk2"/>
                </a:solidFill>
                <a:latin typeface="Source Code Pro"/>
                <a:ea typeface="Source Code Pro"/>
                <a:cs typeface="Source Code Pro"/>
                <a:sym typeface="Source Code Pro"/>
              </a:defRPr>
            </a:lvl9pPr>
          </a:lstStyle>
          <a:p>
            <a:endParaRPr/>
          </a:p>
        </p:txBody>
      </p:sp>
      <p:sp>
        <p:nvSpPr>
          <p:cNvPr id="33" name="Shape 33"/>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s" sz="1400" b="0" i="0" u="none" strike="noStrike" cap="none">
                <a:solidFill>
                  <a:srgbClr val="000000"/>
                </a:solidFill>
                <a:latin typeface="Arial"/>
                <a:ea typeface="Arial"/>
                <a:cs typeface="Arial"/>
                <a:sym typeface="Arial"/>
              </a:rPr>
              <a:t>‹Nº›</a:t>
            </a:fld>
            <a:endParaRPr lang="e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304800" y="309350"/>
            <a:ext cx="8537700" cy="748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1"/>
              </a:buClr>
              <a:buFont typeface="Amatic SC"/>
              <a:buNone/>
              <a:defRPr sz="4000" b="1" i="0" u="none" strike="noStrike" cap="none">
                <a:solidFill>
                  <a:schemeClr val="accent1"/>
                </a:solidFill>
                <a:latin typeface="Amatic SC"/>
                <a:ea typeface="Amatic SC"/>
                <a:cs typeface="Amatic SC"/>
                <a:sym typeface="Amatic SC"/>
              </a:defRPr>
            </a:lvl1pPr>
            <a:lvl2pPr lvl="1" indent="0">
              <a:spcBef>
                <a:spcPts val="0"/>
              </a:spcBef>
              <a:buClr>
                <a:schemeClr val="accent1"/>
              </a:buClr>
              <a:buFont typeface="Amatic SC"/>
              <a:buNone/>
              <a:defRPr sz="4000" b="1">
                <a:solidFill>
                  <a:schemeClr val="accent1"/>
                </a:solidFill>
                <a:latin typeface="Amatic SC"/>
                <a:ea typeface="Amatic SC"/>
                <a:cs typeface="Amatic SC"/>
                <a:sym typeface="Amatic SC"/>
              </a:defRPr>
            </a:lvl2pPr>
            <a:lvl3pPr lvl="2" indent="0">
              <a:spcBef>
                <a:spcPts val="0"/>
              </a:spcBef>
              <a:buClr>
                <a:schemeClr val="accent1"/>
              </a:buClr>
              <a:buFont typeface="Amatic SC"/>
              <a:buNone/>
              <a:defRPr sz="4000" b="1">
                <a:solidFill>
                  <a:schemeClr val="accent1"/>
                </a:solidFill>
                <a:latin typeface="Amatic SC"/>
                <a:ea typeface="Amatic SC"/>
                <a:cs typeface="Amatic SC"/>
                <a:sym typeface="Amatic SC"/>
              </a:defRPr>
            </a:lvl3pPr>
            <a:lvl4pPr lvl="3" indent="0">
              <a:spcBef>
                <a:spcPts val="0"/>
              </a:spcBef>
              <a:buClr>
                <a:schemeClr val="accent1"/>
              </a:buClr>
              <a:buFont typeface="Amatic SC"/>
              <a:buNone/>
              <a:defRPr sz="4000" b="1">
                <a:solidFill>
                  <a:schemeClr val="accent1"/>
                </a:solidFill>
                <a:latin typeface="Amatic SC"/>
                <a:ea typeface="Amatic SC"/>
                <a:cs typeface="Amatic SC"/>
                <a:sym typeface="Amatic SC"/>
              </a:defRPr>
            </a:lvl4pPr>
            <a:lvl5pPr lvl="4" indent="0">
              <a:spcBef>
                <a:spcPts val="0"/>
              </a:spcBef>
              <a:buClr>
                <a:schemeClr val="accent1"/>
              </a:buClr>
              <a:buFont typeface="Amatic SC"/>
              <a:buNone/>
              <a:defRPr sz="4000" b="1">
                <a:solidFill>
                  <a:schemeClr val="accent1"/>
                </a:solidFill>
                <a:latin typeface="Amatic SC"/>
                <a:ea typeface="Amatic SC"/>
                <a:cs typeface="Amatic SC"/>
                <a:sym typeface="Amatic SC"/>
              </a:defRPr>
            </a:lvl5pPr>
            <a:lvl6pPr lvl="5" indent="0">
              <a:spcBef>
                <a:spcPts val="0"/>
              </a:spcBef>
              <a:buClr>
                <a:schemeClr val="accent1"/>
              </a:buClr>
              <a:buFont typeface="Amatic SC"/>
              <a:buNone/>
              <a:defRPr sz="4000" b="1">
                <a:solidFill>
                  <a:schemeClr val="accent1"/>
                </a:solidFill>
                <a:latin typeface="Amatic SC"/>
                <a:ea typeface="Amatic SC"/>
                <a:cs typeface="Amatic SC"/>
                <a:sym typeface="Amatic SC"/>
              </a:defRPr>
            </a:lvl6pPr>
            <a:lvl7pPr lvl="6" indent="0">
              <a:spcBef>
                <a:spcPts val="0"/>
              </a:spcBef>
              <a:buClr>
                <a:schemeClr val="accent1"/>
              </a:buClr>
              <a:buFont typeface="Amatic SC"/>
              <a:buNone/>
              <a:defRPr sz="4000" b="1">
                <a:solidFill>
                  <a:schemeClr val="accent1"/>
                </a:solidFill>
                <a:latin typeface="Amatic SC"/>
                <a:ea typeface="Amatic SC"/>
                <a:cs typeface="Amatic SC"/>
                <a:sym typeface="Amatic SC"/>
              </a:defRPr>
            </a:lvl7pPr>
            <a:lvl8pPr lvl="7" indent="0">
              <a:spcBef>
                <a:spcPts val="0"/>
              </a:spcBef>
              <a:buClr>
                <a:schemeClr val="accent1"/>
              </a:buClr>
              <a:buFont typeface="Amatic SC"/>
              <a:buNone/>
              <a:defRPr sz="4000" b="1">
                <a:solidFill>
                  <a:schemeClr val="accent1"/>
                </a:solidFill>
                <a:latin typeface="Amatic SC"/>
                <a:ea typeface="Amatic SC"/>
                <a:cs typeface="Amatic SC"/>
                <a:sym typeface="Amatic SC"/>
              </a:defRPr>
            </a:lvl8pPr>
            <a:lvl9pPr lvl="8" indent="0">
              <a:spcBef>
                <a:spcPts val="0"/>
              </a:spcBef>
              <a:buClr>
                <a:schemeClr val="accent1"/>
              </a:buClr>
              <a:buFont typeface="Amatic SC"/>
              <a:buNone/>
              <a:defRPr sz="4000" b="1">
                <a:solidFill>
                  <a:schemeClr val="accent1"/>
                </a:solidFill>
                <a:latin typeface="Amatic SC"/>
                <a:ea typeface="Amatic SC"/>
                <a:cs typeface="Amatic SC"/>
                <a:sym typeface="Amatic SC"/>
              </a:defRPr>
            </a:lvl9pPr>
          </a:lstStyle>
          <a:p>
            <a:endParaRPr/>
          </a:p>
        </p:txBody>
      </p:sp>
      <p:sp>
        <p:nvSpPr>
          <p:cNvPr id="36" name="Shape 36"/>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s" sz="1400" b="0" i="0" u="none" strike="noStrike" cap="none">
                <a:solidFill>
                  <a:srgbClr val="000000"/>
                </a:solidFill>
                <a:latin typeface="Arial"/>
                <a:ea typeface="Arial"/>
                <a:cs typeface="Arial"/>
                <a:sym typeface="Arial"/>
              </a:rPr>
              <a:t>‹Nº›</a:t>
            </a:fld>
            <a:endParaRPr lang="e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311700" y="555600"/>
            <a:ext cx="2807999" cy="7556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accent1"/>
              </a:buClr>
              <a:buFont typeface="Amatic SC"/>
              <a:buNone/>
              <a:defRPr sz="3000" b="1" i="0" u="none" strike="noStrike" cap="none">
                <a:solidFill>
                  <a:schemeClr val="accent1"/>
                </a:solidFill>
                <a:latin typeface="Amatic SC"/>
                <a:ea typeface="Amatic SC"/>
                <a:cs typeface="Amatic SC"/>
                <a:sym typeface="Amatic SC"/>
              </a:defRPr>
            </a:lvl1pPr>
            <a:lvl2pPr lvl="1" indent="0">
              <a:spcBef>
                <a:spcPts val="0"/>
              </a:spcBef>
              <a:buClr>
                <a:schemeClr val="accent1"/>
              </a:buClr>
              <a:buFont typeface="Amatic SC"/>
              <a:buNone/>
              <a:defRPr sz="3000" b="1">
                <a:solidFill>
                  <a:schemeClr val="accent1"/>
                </a:solidFill>
                <a:latin typeface="Amatic SC"/>
                <a:ea typeface="Amatic SC"/>
                <a:cs typeface="Amatic SC"/>
                <a:sym typeface="Amatic SC"/>
              </a:defRPr>
            </a:lvl2pPr>
            <a:lvl3pPr lvl="2" indent="0">
              <a:spcBef>
                <a:spcPts val="0"/>
              </a:spcBef>
              <a:buClr>
                <a:schemeClr val="accent1"/>
              </a:buClr>
              <a:buFont typeface="Amatic SC"/>
              <a:buNone/>
              <a:defRPr sz="3000" b="1">
                <a:solidFill>
                  <a:schemeClr val="accent1"/>
                </a:solidFill>
                <a:latin typeface="Amatic SC"/>
                <a:ea typeface="Amatic SC"/>
                <a:cs typeface="Amatic SC"/>
                <a:sym typeface="Amatic SC"/>
              </a:defRPr>
            </a:lvl3pPr>
            <a:lvl4pPr lvl="3" indent="0">
              <a:spcBef>
                <a:spcPts val="0"/>
              </a:spcBef>
              <a:buClr>
                <a:schemeClr val="accent1"/>
              </a:buClr>
              <a:buFont typeface="Amatic SC"/>
              <a:buNone/>
              <a:defRPr sz="3000" b="1">
                <a:solidFill>
                  <a:schemeClr val="accent1"/>
                </a:solidFill>
                <a:latin typeface="Amatic SC"/>
                <a:ea typeface="Amatic SC"/>
                <a:cs typeface="Amatic SC"/>
                <a:sym typeface="Amatic SC"/>
              </a:defRPr>
            </a:lvl4pPr>
            <a:lvl5pPr lvl="4" indent="0">
              <a:spcBef>
                <a:spcPts val="0"/>
              </a:spcBef>
              <a:buClr>
                <a:schemeClr val="accent1"/>
              </a:buClr>
              <a:buFont typeface="Amatic SC"/>
              <a:buNone/>
              <a:defRPr sz="3000" b="1">
                <a:solidFill>
                  <a:schemeClr val="accent1"/>
                </a:solidFill>
                <a:latin typeface="Amatic SC"/>
                <a:ea typeface="Amatic SC"/>
                <a:cs typeface="Amatic SC"/>
                <a:sym typeface="Amatic SC"/>
              </a:defRPr>
            </a:lvl5pPr>
            <a:lvl6pPr lvl="5" indent="0">
              <a:spcBef>
                <a:spcPts val="0"/>
              </a:spcBef>
              <a:buClr>
                <a:schemeClr val="accent1"/>
              </a:buClr>
              <a:buFont typeface="Amatic SC"/>
              <a:buNone/>
              <a:defRPr sz="3000" b="1">
                <a:solidFill>
                  <a:schemeClr val="accent1"/>
                </a:solidFill>
                <a:latin typeface="Amatic SC"/>
                <a:ea typeface="Amatic SC"/>
                <a:cs typeface="Amatic SC"/>
                <a:sym typeface="Amatic SC"/>
              </a:defRPr>
            </a:lvl6pPr>
            <a:lvl7pPr lvl="6" indent="0">
              <a:spcBef>
                <a:spcPts val="0"/>
              </a:spcBef>
              <a:buClr>
                <a:schemeClr val="accent1"/>
              </a:buClr>
              <a:buFont typeface="Amatic SC"/>
              <a:buNone/>
              <a:defRPr sz="3000" b="1">
                <a:solidFill>
                  <a:schemeClr val="accent1"/>
                </a:solidFill>
                <a:latin typeface="Amatic SC"/>
                <a:ea typeface="Amatic SC"/>
                <a:cs typeface="Amatic SC"/>
                <a:sym typeface="Amatic SC"/>
              </a:defRPr>
            </a:lvl7pPr>
            <a:lvl8pPr lvl="7" indent="0">
              <a:spcBef>
                <a:spcPts val="0"/>
              </a:spcBef>
              <a:buClr>
                <a:schemeClr val="accent1"/>
              </a:buClr>
              <a:buFont typeface="Amatic SC"/>
              <a:buNone/>
              <a:defRPr sz="3000" b="1">
                <a:solidFill>
                  <a:schemeClr val="accent1"/>
                </a:solidFill>
                <a:latin typeface="Amatic SC"/>
                <a:ea typeface="Amatic SC"/>
                <a:cs typeface="Amatic SC"/>
                <a:sym typeface="Amatic SC"/>
              </a:defRPr>
            </a:lvl8pPr>
            <a:lvl9pPr lvl="8" indent="0">
              <a:spcBef>
                <a:spcPts val="0"/>
              </a:spcBef>
              <a:buClr>
                <a:schemeClr val="accent1"/>
              </a:buClr>
              <a:buFont typeface="Amatic SC"/>
              <a:buNone/>
              <a:defRPr sz="3000" b="1">
                <a:solidFill>
                  <a:schemeClr val="accent1"/>
                </a:solidFill>
                <a:latin typeface="Amatic SC"/>
                <a:ea typeface="Amatic SC"/>
                <a:cs typeface="Amatic SC"/>
                <a:sym typeface="Amatic SC"/>
              </a:defRPr>
            </a:lvl9pPr>
          </a:lstStyle>
          <a:p>
            <a:endParaRPr/>
          </a:p>
        </p:txBody>
      </p:sp>
      <p:sp>
        <p:nvSpPr>
          <p:cNvPr id="39" name="Shape 39"/>
          <p:cNvSpPr txBox="1">
            <a:spLocks noGrp="1"/>
          </p:cNvSpPr>
          <p:nvPr>
            <p:ph type="body" idx="1"/>
          </p:nvPr>
        </p:nvSpPr>
        <p:spPr>
          <a:xfrm>
            <a:off x="311700" y="1389600"/>
            <a:ext cx="2807999" cy="3179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Source Code Pro"/>
              <a:buNone/>
              <a:defRPr sz="1200" b="0" i="0" u="none" strike="noStrike" cap="none">
                <a:solidFill>
                  <a:schemeClr val="dk2"/>
                </a:solidFill>
                <a:latin typeface="Source Code Pro"/>
                <a:ea typeface="Source Code Pro"/>
                <a:cs typeface="Source Code Pro"/>
                <a:sym typeface="Source Code Pro"/>
              </a:defRPr>
            </a:lvl1pPr>
            <a:lvl2pPr marL="457200" marR="0" lvl="1" indent="0" algn="l" rtl="0">
              <a:lnSpc>
                <a:spcPct val="115000"/>
              </a:lnSpc>
              <a:spcBef>
                <a:spcPts val="0"/>
              </a:spcBef>
              <a:spcAft>
                <a:spcPts val="1600"/>
              </a:spcAft>
              <a:buClr>
                <a:schemeClr val="dk2"/>
              </a:buClr>
              <a:buFont typeface="Source Code Pro"/>
              <a:buNone/>
              <a:defRPr sz="1200" b="0" i="0" u="none" strike="noStrike" cap="none">
                <a:solidFill>
                  <a:schemeClr val="dk2"/>
                </a:solidFill>
                <a:latin typeface="Source Code Pro"/>
                <a:ea typeface="Source Code Pro"/>
                <a:cs typeface="Source Code Pro"/>
                <a:sym typeface="Source Code Pro"/>
              </a:defRPr>
            </a:lvl2pPr>
            <a:lvl3pPr marL="914400" marR="0" lvl="2" indent="0" algn="l" rtl="0">
              <a:lnSpc>
                <a:spcPct val="115000"/>
              </a:lnSpc>
              <a:spcBef>
                <a:spcPts val="0"/>
              </a:spcBef>
              <a:spcAft>
                <a:spcPts val="1600"/>
              </a:spcAft>
              <a:buClr>
                <a:schemeClr val="dk2"/>
              </a:buClr>
              <a:buFont typeface="Source Code Pro"/>
              <a:buNone/>
              <a:defRPr sz="1200" b="0" i="0" u="none" strike="noStrike" cap="none">
                <a:solidFill>
                  <a:schemeClr val="dk2"/>
                </a:solidFill>
                <a:latin typeface="Source Code Pro"/>
                <a:ea typeface="Source Code Pro"/>
                <a:cs typeface="Source Code Pro"/>
                <a:sym typeface="Source Code Pro"/>
              </a:defRPr>
            </a:lvl3pPr>
            <a:lvl4pPr marL="1371600" marR="0" lvl="3" indent="0" algn="l" rtl="0">
              <a:lnSpc>
                <a:spcPct val="115000"/>
              </a:lnSpc>
              <a:spcBef>
                <a:spcPts val="0"/>
              </a:spcBef>
              <a:spcAft>
                <a:spcPts val="1600"/>
              </a:spcAft>
              <a:buClr>
                <a:schemeClr val="dk2"/>
              </a:buClr>
              <a:buFont typeface="Source Code Pro"/>
              <a:buNone/>
              <a:defRPr sz="1200" b="0" i="0" u="none" strike="noStrike" cap="none">
                <a:solidFill>
                  <a:schemeClr val="dk2"/>
                </a:solidFill>
                <a:latin typeface="Source Code Pro"/>
                <a:ea typeface="Source Code Pro"/>
                <a:cs typeface="Source Code Pro"/>
                <a:sym typeface="Source Code Pro"/>
              </a:defRPr>
            </a:lvl4pPr>
            <a:lvl5pPr marL="1828800" marR="0" lvl="4" indent="0" algn="l" rtl="0">
              <a:lnSpc>
                <a:spcPct val="115000"/>
              </a:lnSpc>
              <a:spcBef>
                <a:spcPts val="0"/>
              </a:spcBef>
              <a:spcAft>
                <a:spcPts val="1600"/>
              </a:spcAft>
              <a:buClr>
                <a:schemeClr val="dk2"/>
              </a:buClr>
              <a:buFont typeface="Source Code Pro"/>
              <a:buNone/>
              <a:defRPr sz="1200" b="0" i="0" u="none" strike="noStrike" cap="none">
                <a:solidFill>
                  <a:schemeClr val="dk2"/>
                </a:solidFill>
                <a:latin typeface="Source Code Pro"/>
                <a:ea typeface="Source Code Pro"/>
                <a:cs typeface="Source Code Pro"/>
                <a:sym typeface="Source Code Pro"/>
              </a:defRPr>
            </a:lvl5pPr>
            <a:lvl6pPr marL="2286000" marR="0" lvl="5" indent="0" algn="l" rtl="0">
              <a:lnSpc>
                <a:spcPct val="115000"/>
              </a:lnSpc>
              <a:spcBef>
                <a:spcPts val="0"/>
              </a:spcBef>
              <a:spcAft>
                <a:spcPts val="1600"/>
              </a:spcAft>
              <a:buClr>
                <a:schemeClr val="dk2"/>
              </a:buClr>
              <a:buFont typeface="Source Code Pro"/>
              <a:buNone/>
              <a:defRPr sz="1200" b="0" i="0" u="none" strike="noStrike" cap="none">
                <a:solidFill>
                  <a:schemeClr val="dk2"/>
                </a:solidFill>
                <a:latin typeface="Source Code Pro"/>
                <a:ea typeface="Source Code Pro"/>
                <a:cs typeface="Source Code Pro"/>
                <a:sym typeface="Source Code Pro"/>
              </a:defRPr>
            </a:lvl6pPr>
            <a:lvl7pPr marL="2743200" marR="0" lvl="6" indent="0" algn="l" rtl="0">
              <a:lnSpc>
                <a:spcPct val="115000"/>
              </a:lnSpc>
              <a:spcBef>
                <a:spcPts val="0"/>
              </a:spcBef>
              <a:spcAft>
                <a:spcPts val="1600"/>
              </a:spcAft>
              <a:buClr>
                <a:schemeClr val="dk2"/>
              </a:buClr>
              <a:buFont typeface="Source Code Pro"/>
              <a:buNone/>
              <a:defRPr sz="1200" b="0" i="0" u="none" strike="noStrike" cap="none">
                <a:solidFill>
                  <a:schemeClr val="dk2"/>
                </a:solidFill>
                <a:latin typeface="Source Code Pro"/>
                <a:ea typeface="Source Code Pro"/>
                <a:cs typeface="Source Code Pro"/>
                <a:sym typeface="Source Code Pro"/>
              </a:defRPr>
            </a:lvl7pPr>
            <a:lvl8pPr marL="3200400" marR="0" lvl="7" indent="0" algn="l" rtl="0">
              <a:lnSpc>
                <a:spcPct val="115000"/>
              </a:lnSpc>
              <a:spcBef>
                <a:spcPts val="0"/>
              </a:spcBef>
              <a:spcAft>
                <a:spcPts val="1600"/>
              </a:spcAft>
              <a:buClr>
                <a:schemeClr val="dk2"/>
              </a:buClr>
              <a:buFont typeface="Source Code Pro"/>
              <a:buNone/>
              <a:defRPr sz="1200" b="0" i="0" u="none" strike="noStrike" cap="none">
                <a:solidFill>
                  <a:schemeClr val="dk2"/>
                </a:solidFill>
                <a:latin typeface="Source Code Pro"/>
                <a:ea typeface="Source Code Pro"/>
                <a:cs typeface="Source Code Pro"/>
                <a:sym typeface="Source Code Pro"/>
              </a:defRPr>
            </a:lvl8pPr>
            <a:lvl9pPr marL="3657600" marR="0" lvl="8" indent="0" algn="l" rtl="0">
              <a:lnSpc>
                <a:spcPct val="115000"/>
              </a:lnSpc>
              <a:spcBef>
                <a:spcPts val="0"/>
              </a:spcBef>
              <a:spcAft>
                <a:spcPts val="1600"/>
              </a:spcAft>
              <a:buClr>
                <a:schemeClr val="dk2"/>
              </a:buClr>
              <a:buFont typeface="Source Code Pro"/>
              <a:buNone/>
              <a:defRPr sz="1200" b="0" i="0" u="none" strike="noStrike" cap="none">
                <a:solidFill>
                  <a:schemeClr val="dk2"/>
                </a:solidFill>
                <a:latin typeface="Source Code Pro"/>
                <a:ea typeface="Source Code Pro"/>
                <a:cs typeface="Source Code Pro"/>
                <a:sym typeface="Source Code Pro"/>
              </a:defRPr>
            </a:lvl9pPr>
          </a:lstStyle>
          <a:p>
            <a:endParaRPr/>
          </a:p>
        </p:txBody>
      </p:sp>
      <p:sp>
        <p:nvSpPr>
          <p:cNvPr id="40" name="Shape 40"/>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s" sz="1400" b="0" i="0" u="none" strike="noStrike" cap="none">
                <a:solidFill>
                  <a:srgbClr val="000000"/>
                </a:solidFill>
                <a:latin typeface="Arial"/>
                <a:ea typeface="Arial"/>
                <a:cs typeface="Arial"/>
                <a:sym typeface="Arial"/>
              </a:rPr>
              <a:t>‹Nº›</a:t>
            </a:fld>
            <a:endParaRPr lang="e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Main point">
    <p:bg>
      <p:bgPr>
        <a:solidFill>
          <a:schemeClr val="accent4"/>
        </a:solidFill>
        <a:effectLst/>
      </p:bgPr>
    </p:bg>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490250" y="526350"/>
            <a:ext cx="56187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Amatic SC"/>
              <a:buNone/>
              <a:defRPr sz="6000" b="1" i="0" u="none" strike="noStrike" cap="none">
                <a:solidFill>
                  <a:schemeClr val="lt1"/>
                </a:solidFill>
                <a:latin typeface="Amatic SC"/>
                <a:ea typeface="Amatic SC"/>
                <a:cs typeface="Amatic SC"/>
                <a:sym typeface="Amatic SC"/>
              </a:defRPr>
            </a:lvl1pPr>
            <a:lvl2pPr lvl="1" indent="0">
              <a:spcBef>
                <a:spcPts val="0"/>
              </a:spcBef>
              <a:buClr>
                <a:schemeClr val="lt1"/>
              </a:buClr>
              <a:buFont typeface="Amatic SC"/>
              <a:buNone/>
              <a:defRPr sz="6000" b="1">
                <a:solidFill>
                  <a:schemeClr val="lt1"/>
                </a:solidFill>
                <a:latin typeface="Amatic SC"/>
                <a:ea typeface="Amatic SC"/>
                <a:cs typeface="Amatic SC"/>
                <a:sym typeface="Amatic SC"/>
              </a:defRPr>
            </a:lvl2pPr>
            <a:lvl3pPr lvl="2" indent="0">
              <a:spcBef>
                <a:spcPts val="0"/>
              </a:spcBef>
              <a:buClr>
                <a:schemeClr val="lt1"/>
              </a:buClr>
              <a:buFont typeface="Amatic SC"/>
              <a:buNone/>
              <a:defRPr sz="6000" b="1">
                <a:solidFill>
                  <a:schemeClr val="lt1"/>
                </a:solidFill>
                <a:latin typeface="Amatic SC"/>
                <a:ea typeface="Amatic SC"/>
                <a:cs typeface="Amatic SC"/>
                <a:sym typeface="Amatic SC"/>
              </a:defRPr>
            </a:lvl3pPr>
            <a:lvl4pPr lvl="3" indent="0">
              <a:spcBef>
                <a:spcPts val="0"/>
              </a:spcBef>
              <a:buClr>
                <a:schemeClr val="lt1"/>
              </a:buClr>
              <a:buFont typeface="Amatic SC"/>
              <a:buNone/>
              <a:defRPr sz="6000" b="1">
                <a:solidFill>
                  <a:schemeClr val="lt1"/>
                </a:solidFill>
                <a:latin typeface="Amatic SC"/>
                <a:ea typeface="Amatic SC"/>
                <a:cs typeface="Amatic SC"/>
                <a:sym typeface="Amatic SC"/>
              </a:defRPr>
            </a:lvl4pPr>
            <a:lvl5pPr lvl="4" indent="0">
              <a:spcBef>
                <a:spcPts val="0"/>
              </a:spcBef>
              <a:buClr>
                <a:schemeClr val="lt1"/>
              </a:buClr>
              <a:buFont typeface="Amatic SC"/>
              <a:buNone/>
              <a:defRPr sz="6000" b="1">
                <a:solidFill>
                  <a:schemeClr val="lt1"/>
                </a:solidFill>
                <a:latin typeface="Amatic SC"/>
                <a:ea typeface="Amatic SC"/>
                <a:cs typeface="Amatic SC"/>
                <a:sym typeface="Amatic SC"/>
              </a:defRPr>
            </a:lvl5pPr>
            <a:lvl6pPr lvl="5" indent="0">
              <a:spcBef>
                <a:spcPts val="0"/>
              </a:spcBef>
              <a:buClr>
                <a:schemeClr val="lt1"/>
              </a:buClr>
              <a:buFont typeface="Amatic SC"/>
              <a:buNone/>
              <a:defRPr sz="6000" b="1">
                <a:solidFill>
                  <a:schemeClr val="lt1"/>
                </a:solidFill>
                <a:latin typeface="Amatic SC"/>
                <a:ea typeface="Amatic SC"/>
                <a:cs typeface="Amatic SC"/>
                <a:sym typeface="Amatic SC"/>
              </a:defRPr>
            </a:lvl6pPr>
            <a:lvl7pPr lvl="6" indent="0">
              <a:spcBef>
                <a:spcPts val="0"/>
              </a:spcBef>
              <a:buClr>
                <a:schemeClr val="lt1"/>
              </a:buClr>
              <a:buFont typeface="Amatic SC"/>
              <a:buNone/>
              <a:defRPr sz="6000" b="1">
                <a:solidFill>
                  <a:schemeClr val="lt1"/>
                </a:solidFill>
                <a:latin typeface="Amatic SC"/>
                <a:ea typeface="Amatic SC"/>
                <a:cs typeface="Amatic SC"/>
                <a:sym typeface="Amatic SC"/>
              </a:defRPr>
            </a:lvl7pPr>
            <a:lvl8pPr lvl="7" indent="0">
              <a:spcBef>
                <a:spcPts val="0"/>
              </a:spcBef>
              <a:buClr>
                <a:schemeClr val="lt1"/>
              </a:buClr>
              <a:buFont typeface="Amatic SC"/>
              <a:buNone/>
              <a:defRPr sz="6000" b="1">
                <a:solidFill>
                  <a:schemeClr val="lt1"/>
                </a:solidFill>
                <a:latin typeface="Amatic SC"/>
                <a:ea typeface="Amatic SC"/>
                <a:cs typeface="Amatic SC"/>
                <a:sym typeface="Amatic SC"/>
              </a:defRPr>
            </a:lvl8pPr>
            <a:lvl9pPr lvl="8" indent="0">
              <a:spcBef>
                <a:spcPts val="0"/>
              </a:spcBef>
              <a:buClr>
                <a:schemeClr val="lt1"/>
              </a:buClr>
              <a:buFont typeface="Amatic SC"/>
              <a:buNone/>
              <a:defRPr sz="6000" b="1">
                <a:solidFill>
                  <a:schemeClr val="lt1"/>
                </a:solidFill>
                <a:latin typeface="Amatic SC"/>
                <a:ea typeface="Amatic SC"/>
                <a:cs typeface="Amatic SC"/>
                <a:sym typeface="Amatic SC"/>
              </a:defRPr>
            </a:lvl9pPr>
          </a:lstStyle>
          <a:p>
            <a:endParaRPr/>
          </a:p>
        </p:txBody>
      </p:sp>
      <p:sp>
        <p:nvSpPr>
          <p:cNvPr id="43" name="Shape 43"/>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s" sz="1400" b="0" i="0" u="none" strike="noStrike" cap="none">
                <a:solidFill>
                  <a:schemeClr val="lt1"/>
                </a:solidFill>
                <a:latin typeface="Arial"/>
                <a:ea typeface="Arial"/>
                <a:cs typeface="Arial"/>
                <a:sym typeface="Arial"/>
              </a:rPr>
              <a:t>‹Nº›</a:t>
            </a:fld>
            <a:endParaRPr lang="es" sz="14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292850"/>
            <a:ext cx="8520599" cy="8009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1"/>
              </a:buClr>
              <a:buFont typeface="Amatic SC"/>
              <a:buNone/>
              <a:defRPr sz="4200" b="1" i="0" u="none" strike="noStrike" cap="none">
                <a:solidFill>
                  <a:schemeClr val="accent1"/>
                </a:solidFill>
                <a:latin typeface="Amatic SC"/>
                <a:ea typeface="Amatic SC"/>
                <a:cs typeface="Amatic SC"/>
                <a:sym typeface="Amatic SC"/>
              </a:defRPr>
            </a:lvl1pPr>
            <a:lvl2pPr lvl="1" indent="0">
              <a:spcBef>
                <a:spcPts val="0"/>
              </a:spcBef>
              <a:buClr>
                <a:schemeClr val="accent1"/>
              </a:buClr>
              <a:buFont typeface="Amatic SC"/>
              <a:buNone/>
              <a:defRPr sz="4200" b="1">
                <a:solidFill>
                  <a:schemeClr val="accent1"/>
                </a:solidFill>
                <a:latin typeface="Amatic SC"/>
                <a:ea typeface="Amatic SC"/>
                <a:cs typeface="Amatic SC"/>
                <a:sym typeface="Amatic SC"/>
              </a:defRPr>
            </a:lvl2pPr>
            <a:lvl3pPr lvl="2" indent="0">
              <a:spcBef>
                <a:spcPts val="0"/>
              </a:spcBef>
              <a:buClr>
                <a:schemeClr val="accent1"/>
              </a:buClr>
              <a:buFont typeface="Amatic SC"/>
              <a:buNone/>
              <a:defRPr sz="4200" b="1">
                <a:solidFill>
                  <a:schemeClr val="accent1"/>
                </a:solidFill>
                <a:latin typeface="Amatic SC"/>
                <a:ea typeface="Amatic SC"/>
                <a:cs typeface="Amatic SC"/>
                <a:sym typeface="Amatic SC"/>
              </a:defRPr>
            </a:lvl3pPr>
            <a:lvl4pPr lvl="3" indent="0">
              <a:spcBef>
                <a:spcPts val="0"/>
              </a:spcBef>
              <a:buClr>
                <a:schemeClr val="accent1"/>
              </a:buClr>
              <a:buFont typeface="Amatic SC"/>
              <a:buNone/>
              <a:defRPr sz="4200" b="1">
                <a:solidFill>
                  <a:schemeClr val="accent1"/>
                </a:solidFill>
                <a:latin typeface="Amatic SC"/>
                <a:ea typeface="Amatic SC"/>
                <a:cs typeface="Amatic SC"/>
                <a:sym typeface="Amatic SC"/>
              </a:defRPr>
            </a:lvl4pPr>
            <a:lvl5pPr lvl="4" indent="0">
              <a:spcBef>
                <a:spcPts val="0"/>
              </a:spcBef>
              <a:buClr>
                <a:schemeClr val="accent1"/>
              </a:buClr>
              <a:buFont typeface="Amatic SC"/>
              <a:buNone/>
              <a:defRPr sz="4200" b="1">
                <a:solidFill>
                  <a:schemeClr val="accent1"/>
                </a:solidFill>
                <a:latin typeface="Amatic SC"/>
                <a:ea typeface="Amatic SC"/>
                <a:cs typeface="Amatic SC"/>
                <a:sym typeface="Amatic SC"/>
              </a:defRPr>
            </a:lvl5pPr>
            <a:lvl6pPr lvl="5" indent="0">
              <a:spcBef>
                <a:spcPts val="0"/>
              </a:spcBef>
              <a:buClr>
                <a:schemeClr val="accent1"/>
              </a:buClr>
              <a:buFont typeface="Amatic SC"/>
              <a:buNone/>
              <a:defRPr sz="4200" b="1">
                <a:solidFill>
                  <a:schemeClr val="accent1"/>
                </a:solidFill>
                <a:latin typeface="Amatic SC"/>
                <a:ea typeface="Amatic SC"/>
                <a:cs typeface="Amatic SC"/>
                <a:sym typeface="Amatic SC"/>
              </a:defRPr>
            </a:lvl6pPr>
            <a:lvl7pPr lvl="6" indent="0">
              <a:spcBef>
                <a:spcPts val="0"/>
              </a:spcBef>
              <a:buClr>
                <a:schemeClr val="accent1"/>
              </a:buClr>
              <a:buFont typeface="Amatic SC"/>
              <a:buNone/>
              <a:defRPr sz="4200" b="1">
                <a:solidFill>
                  <a:schemeClr val="accent1"/>
                </a:solidFill>
                <a:latin typeface="Amatic SC"/>
                <a:ea typeface="Amatic SC"/>
                <a:cs typeface="Amatic SC"/>
                <a:sym typeface="Amatic SC"/>
              </a:defRPr>
            </a:lvl7pPr>
            <a:lvl8pPr lvl="7" indent="0">
              <a:spcBef>
                <a:spcPts val="0"/>
              </a:spcBef>
              <a:buClr>
                <a:schemeClr val="accent1"/>
              </a:buClr>
              <a:buFont typeface="Amatic SC"/>
              <a:buNone/>
              <a:defRPr sz="4200" b="1">
                <a:solidFill>
                  <a:schemeClr val="accent1"/>
                </a:solidFill>
                <a:latin typeface="Amatic SC"/>
                <a:ea typeface="Amatic SC"/>
                <a:cs typeface="Amatic SC"/>
                <a:sym typeface="Amatic SC"/>
              </a:defRPr>
            </a:lvl8pPr>
            <a:lvl9pPr lvl="8" indent="0">
              <a:spcBef>
                <a:spcPts val="0"/>
              </a:spcBef>
              <a:buClr>
                <a:schemeClr val="accent1"/>
              </a:buClr>
              <a:buFont typeface="Amatic SC"/>
              <a:buNone/>
              <a:defRPr sz="4200" b="1">
                <a:solidFill>
                  <a:schemeClr val="accent1"/>
                </a:solidFill>
                <a:latin typeface="Amatic SC"/>
                <a:ea typeface="Amatic SC"/>
                <a:cs typeface="Amatic SC"/>
                <a:sym typeface="Amatic SC"/>
              </a:defRPr>
            </a:lvl9pPr>
          </a:lstStyle>
          <a:p>
            <a:endParaRPr/>
          </a:p>
        </p:txBody>
      </p:sp>
      <p:sp>
        <p:nvSpPr>
          <p:cNvPr id="7" name="Shape 7"/>
          <p:cNvSpPr txBox="1">
            <a:spLocks noGrp="1"/>
          </p:cNvSpPr>
          <p:nvPr>
            <p:ph type="body" idx="1"/>
          </p:nvPr>
        </p:nvSpPr>
        <p:spPr>
          <a:xfrm>
            <a:off x="311700" y="1228675"/>
            <a:ext cx="8520599" cy="33401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Source Code Pro"/>
              <a:buChar char="●"/>
              <a:defRPr sz="1800" b="0" i="0" u="none" strike="noStrike" cap="none">
                <a:solidFill>
                  <a:schemeClr val="dk2"/>
                </a:solidFill>
                <a:latin typeface="Source Code Pro"/>
                <a:ea typeface="Source Code Pro"/>
                <a:cs typeface="Source Code Pro"/>
                <a:sym typeface="Source Code Pro"/>
              </a:defRPr>
            </a:lvl1pPr>
            <a:lvl2pPr marL="457200" marR="0" lvl="1" indent="0" algn="l" rtl="0">
              <a:lnSpc>
                <a:spcPct val="115000"/>
              </a:lnSpc>
              <a:spcBef>
                <a:spcPts val="0"/>
              </a:spcBef>
              <a:spcAft>
                <a:spcPts val="1600"/>
              </a:spcAft>
              <a:buClr>
                <a:schemeClr val="dk2"/>
              </a:buClr>
              <a:buFont typeface="Source Code Pro"/>
              <a:buChar char="○"/>
              <a:defRPr sz="1400" b="0" i="0" u="none" strike="noStrike" cap="none">
                <a:solidFill>
                  <a:schemeClr val="dk2"/>
                </a:solidFill>
                <a:latin typeface="Source Code Pro"/>
                <a:ea typeface="Source Code Pro"/>
                <a:cs typeface="Source Code Pro"/>
                <a:sym typeface="Source Code Pro"/>
              </a:defRPr>
            </a:lvl2pPr>
            <a:lvl3pPr marL="914400" marR="0" lvl="2" indent="0" algn="l" rtl="0">
              <a:lnSpc>
                <a:spcPct val="115000"/>
              </a:lnSpc>
              <a:spcBef>
                <a:spcPts val="0"/>
              </a:spcBef>
              <a:spcAft>
                <a:spcPts val="1600"/>
              </a:spcAft>
              <a:buClr>
                <a:schemeClr val="dk2"/>
              </a:buClr>
              <a:buFont typeface="Source Code Pro"/>
              <a:buChar char="■"/>
              <a:defRPr sz="1400" b="0" i="0" u="none" strike="noStrike" cap="none">
                <a:solidFill>
                  <a:schemeClr val="dk2"/>
                </a:solidFill>
                <a:latin typeface="Source Code Pro"/>
                <a:ea typeface="Source Code Pro"/>
                <a:cs typeface="Source Code Pro"/>
                <a:sym typeface="Source Code Pro"/>
              </a:defRPr>
            </a:lvl3pPr>
            <a:lvl4pPr marL="1371600" marR="0" lvl="3" indent="0" algn="l" rtl="0">
              <a:lnSpc>
                <a:spcPct val="115000"/>
              </a:lnSpc>
              <a:spcBef>
                <a:spcPts val="0"/>
              </a:spcBef>
              <a:spcAft>
                <a:spcPts val="1600"/>
              </a:spcAft>
              <a:buClr>
                <a:schemeClr val="dk2"/>
              </a:buClr>
              <a:buFont typeface="Source Code Pro"/>
              <a:buChar char="●"/>
              <a:defRPr sz="1400" b="0" i="0" u="none" strike="noStrike" cap="none">
                <a:solidFill>
                  <a:schemeClr val="dk2"/>
                </a:solidFill>
                <a:latin typeface="Source Code Pro"/>
                <a:ea typeface="Source Code Pro"/>
                <a:cs typeface="Source Code Pro"/>
                <a:sym typeface="Source Code Pro"/>
              </a:defRPr>
            </a:lvl4pPr>
            <a:lvl5pPr marL="1828800" marR="0" lvl="4" indent="0" algn="l" rtl="0">
              <a:lnSpc>
                <a:spcPct val="115000"/>
              </a:lnSpc>
              <a:spcBef>
                <a:spcPts val="0"/>
              </a:spcBef>
              <a:spcAft>
                <a:spcPts val="1600"/>
              </a:spcAft>
              <a:buClr>
                <a:schemeClr val="dk2"/>
              </a:buClr>
              <a:buFont typeface="Source Code Pro"/>
              <a:buChar char="○"/>
              <a:defRPr sz="1400" b="0" i="0" u="none" strike="noStrike" cap="none">
                <a:solidFill>
                  <a:schemeClr val="dk2"/>
                </a:solidFill>
                <a:latin typeface="Source Code Pro"/>
                <a:ea typeface="Source Code Pro"/>
                <a:cs typeface="Source Code Pro"/>
                <a:sym typeface="Source Code Pro"/>
              </a:defRPr>
            </a:lvl5pPr>
            <a:lvl6pPr marL="2286000" marR="0" lvl="5" indent="0" algn="l" rtl="0">
              <a:lnSpc>
                <a:spcPct val="115000"/>
              </a:lnSpc>
              <a:spcBef>
                <a:spcPts val="0"/>
              </a:spcBef>
              <a:spcAft>
                <a:spcPts val="1600"/>
              </a:spcAft>
              <a:buClr>
                <a:schemeClr val="dk2"/>
              </a:buClr>
              <a:buFont typeface="Source Code Pro"/>
              <a:buChar char="■"/>
              <a:defRPr sz="1400" b="0" i="0" u="none" strike="noStrike" cap="none">
                <a:solidFill>
                  <a:schemeClr val="dk2"/>
                </a:solidFill>
                <a:latin typeface="Source Code Pro"/>
                <a:ea typeface="Source Code Pro"/>
                <a:cs typeface="Source Code Pro"/>
                <a:sym typeface="Source Code Pro"/>
              </a:defRPr>
            </a:lvl6pPr>
            <a:lvl7pPr marL="2743200" marR="0" lvl="6" indent="0" algn="l" rtl="0">
              <a:lnSpc>
                <a:spcPct val="115000"/>
              </a:lnSpc>
              <a:spcBef>
                <a:spcPts val="0"/>
              </a:spcBef>
              <a:spcAft>
                <a:spcPts val="1600"/>
              </a:spcAft>
              <a:buClr>
                <a:schemeClr val="dk2"/>
              </a:buClr>
              <a:buFont typeface="Source Code Pro"/>
              <a:buChar char="●"/>
              <a:defRPr sz="1400" b="0" i="0" u="none" strike="noStrike" cap="none">
                <a:solidFill>
                  <a:schemeClr val="dk2"/>
                </a:solidFill>
                <a:latin typeface="Source Code Pro"/>
                <a:ea typeface="Source Code Pro"/>
                <a:cs typeface="Source Code Pro"/>
                <a:sym typeface="Source Code Pro"/>
              </a:defRPr>
            </a:lvl7pPr>
            <a:lvl8pPr marL="3200400" marR="0" lvl="7" indent="0" algn="l" rtl="0">
              <a:lnSpc>
                <a:spcPct val="115000"/>
              </a:lnSpc>
              <a:spcBef>
                <a:spcPts val="0"/>
              </a:spcBef>
              <a:spcAft>
                <a:spcPts val="1600"/>
              </a:spcAft>
              <a:buClr>
                <a:schemeClr val="dk2"/>
              </a:buClr>
              <a:buFont typeface="Source Code Pro"/>
              <a:buChar char="○"/>
              <a:defRPr sz="1400" b="0" i="0" u="none" strike="noStrike" cap="none">
                <a:solidFill>
                  <a:schemeClr val="dk2"/>
                </a:solidFill>
                <a:latin typeface="Source Code Pro"/>
                <a:ea typeface="Source Code Pro"/>
                <a:cs typeface="Source Code Pro"/>
                <a:sym typeface="Source Code Pro"/>
              </a:defRPr>
            </a:lvl8pPr>
            <a:lvl9pPr marL="3657600" marR="0" lvl="8" indent="0" algn="l" rtl="0">
              <a:lnSpc>
                <a:spcPct val="115000"/>
              </a:lnSpc>
              <a:spcBef>
                <a:spcPts val="0"/>
              </a:spcBef>
              <a:spcAft>
                <a:spcPts val="1600"/>
              </a:spcAft>
              <a:buClr>
                <a:schemeClr val="dk2"/>
              </a:buClr>
              <a:buFont typeface="Source Code Pro"/>
              <a:buChar char="■"/>
              <a:defRPr sz="1400" b="0" i="0" u="none" strike="noStrike" cap="none">
                <a:solidFill>
                  <a:schemeClr val="dk2"/>
                </a:solidFill>
                <a:latin typeface="Source Code Pro"/>
                <a:ea typeface="Source Code Pro"/>
                <a:cs typeface="Source Code Pro"/>
                <a:sym typeface="Source Code Pro"/>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chemeClr val="accent1"/>
              </a:buClr>
              <a:buSzPct val="25000"/>
              <a:buFont typeface="Source Code Pro"/>
              <a:buNone/>
            </a:pPr>
            <a:fld id="{00000000-1234-1234-1234-123412341234}" type="slidenum">
              <a:rPr lang="es" sz="1000" b="0" i="0" u="none" strike="noStrike" cap="none">
                <a:solidFill>
                  <a:schemeClr val="accent1"/>
                </a:solidFill>
                <a:latin typeface="Source Code Pro"/>
                <a:ea typeface="Source Code Pro"/>
                <a:cs typeface="Source Code Pro"/>
                <a:sym typeface="Source Code Pro"/>
              </a:rPr>
              <a:t>‹Nº›</a:t>
            </a:fld>
            <a:endParaRPr lang="es" sz="1000" b="0" i="0" u="none" strike="noStrike" cap="none">
              <a:solidFill>
                <a:schemeClr val="accent1"/>
              </a:solidFill>
              <a:latin typeface="Source Code Pro"/>
              <a:ea typeface="Source Code Pro"/>
              <a:cs typeface="Source Code Pro"/>
              <a:sym typeface="Source Code Pr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ctrTitle"/>
          </p:nvPr>
        </p:nvSpPr>
        <p:spPr>
          <a:xfrm>
            <a:off x="311700" y="392150"/>
            <a:ext cx="8520599" cy="269039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accent1"/>
              </a:buClr>
              <a:buSzPct val="25000"/>
              <a:buFont typeface="Amatic SC"/>
              <a:buNone/>
            </a:pPr>
            <a:r>
              <a:rPr lang="es" sz="3600" b="1" i="0" u="none" strike="noStrike" cap="none">
                <a:solidFill>
                  <a:schemeClr val="accent1"/>
                </a:solidFill>
                <a:latin typeface="Amatic SC"/>
                <a:ea typeface="Amatic SC"/>
                <a:cs typeface="Amatic SC"/>
                <a:sym typeface="Amatic SC"/>
              </a:rPr>
              <a:t>Objeto virtual de aprendizaje basado en caries dental</a:t>
            </a:r>
          </a:p>
        </p:txBody>
      </p:sp>
      <p:sp>
        <p:nvSpPr>
          <p:cNvPr id="63" name="Shape 63"/>
          <p:cNvSpPr txBox="1">
            <a:spLocks noGrp="1"/>
          </p:cNvSpPr>
          <p:nvPr>
            <p:ph type="subTitle" idx="1"/>
          </p:nvPr>
        </p:nvSpPr>
        <p:spPr>
          <a:xfrm>
            <a:off x="311700" y="4086826"/>
            <a:ext cx="8520599" cy="7062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accent1"/>
              </a:buClr>
              <a:buSzPct val="25000"/>
              <a:buFont typeface="Source Code Pro"/>
              <a:buNone/>
            </a:pPr>
            <a:r>
              <a:rPr lang="es" sz="1400" b="1" i="0" u="none" strike="noStrike" cap="none">
                <a:solidFill>
                  <a:schemeClr val="accent1"/>
                </a:solidFill>
                <a:latin typeface="Source Code Pro"/>
                <a:ea typeface="Source Code Pro"/>
                <a:cs typeface="Source Code Pro"/>
                <a:sym typeface="Source Code Pro"/>
              </a:rPr>
              <a:t>Investigadoras:</a:t>
            </a:r>
          </a:p>
          <a:p>
            <a:pPr marL="0" marR="0" lvl="0" indent="0" algn="ctr" rtl="0">
              <a:lnSpc>
                <a:spcPct val="100000"/>
              </a:lnSpc>
              <a:spcBef>
                <a:spcPts val="0"/>
              </a:spcBef>
              <a:spcAft>
                <a:spcPts val="0"/>
              </a:spcAft>
              <a:buClr>
                <a:schemeClr val="accent1"/>
              </a:buClr>
              <a:buSzPct val="25000"/>
              <a:buFont typeface="Source Code Pro"/>
              <a:buNone/>
            </a:pPr>
            <a:r>
              <a:rPr lang="es" sz="1400" b="1" i="0" u="none" strike="noStrike" cap="none">
                <a:solidFill>
                  <a:schemeClr val="accent1"/>
                </a:solidFill>
                <a:latin typeface="Source Code Pro"/>
                <a:ea typeface="Source Code Pro"/>
                <a:cs typeface="Source Code Pro"/>
                <a:sym typeface="Source Code Pro"/>
              </a:rPr>
              <a:t>Martha Carmona Lorduy</a:t>
            </a:r>
          </a:p>
          <a:p>
            <a:pPr marL="0" marR="0" lvl="0" indent="0" algn="ctr" rtl="0">
              <a:lnSpc>
                <a:spcPct val="100000"/>
              </a:lnSpc>
              <a:spcBef>
                <a:spcPts val="0"/>
              </a:spcBef>
              <a:spcAft>
                <a:spcPts val="0"/>
              </a:spcAft>
              <a:buClr>
                <a:schemeClr val="accent1"/>
              </a:buClr>
              <a:buSzPct val="25000"/>
              <a:buFont typeface="Source Code Pro"/>
              <a:buNone/>
            </a:pPr>
            <a:r>
              <a:rPr lang="es" sz="1400" b="1" i="0" u="none" strike="noStrike" cap="none">
                <a:solidFill>
                  <a:schemeClr val="accent1"/>
                </a:solidFill>
                <a:latin typeface="Source Code Pro"/>
                <a:ea typeface="Source Code Pro"/>
                <a:cs typeface="Source Code Pro"/>
                <a:sym typeface="Source Code Pro"/>
              </a:rPr>
              <a:t>Stella Pupo Marrugo</a:t>
            </a:r>
          </a:p>
          <a:p>
            <a:pPr marL="0" marR="0" lvl="0" indent="0" algn="ctr" rtl="0">
              <a:lnSpc>
                <a:spcPct val="100000"/>
              </a:lnSpc>
              <a:spcBef>
                <a:spcPts val="0"/>
              </a:spcBef>
              <a:spcAft>
                <a:spcPts val="0"/>
              </a:spcAft>
              <a:buClr>
                <a:schemeClr val="accent1"/>
              </a:buClr>
              <a:buSzPct val="25000"/>
              <a:buFont typeface="Source Code Pro"/>
              <a:buNone/>
            </a:pPr>
            <a:endParaRPr sz="1400" b="1" i="0" u="none" strike="noStrike" cap="none">
              <a:solidFill>
                <a:schemeClr val="accent1"/>
              </a:solidFill>
              <a:latin typeface="Source Code Pro"/>
              <a:ea typeface="Source Code Pro"/>
              <a:cs typeface="Source Code Pro"/>
              <a:sym typeface="Source Code Pro"/>
            </a:endParaRPr>
          </a:p>
          <a:p>
            <a:pPr marL="0" marR="0" lvl="0" indent="0" algn="ctr" rtl="0">
              <a:lnSpc>
                <a:spcPct val="100000"/>
              </a:lnSpc>
              <a:spcBef>
                <a:spcPts val="0"/>
              </a:spcBef>
              <a:spcAft>
                <a:spcPts val="0"/>
              </a:spcAft>
              <a:buClr>
                <a:schemeClr val="accent1"/>
              </a:buClr>
              <a:buSzPct val="25000"/>
              <a:buFont typeface="Source Code Pro"/>
              <a:buNone/>
            </a:pPr>
            <a:r>
              <a:rPr lang="es" sz="1400" b="1" i="0" u="none" strike="noStrike" cap="none">
                <a:solidFill>
                  <a:schemeClr val="accent1"/>
                </a:solidFill>
                <a:latin typeface="Source Code Pro"/>
                <a:ea typeface="Source Code Pro"/>
                <a:cs typeface="Source Code Pro"/>
                <a:sym typeface="Source Code Pro"/>
              </a:rPr>
              <a:t>Estudiantes de Odontología:</a:t>
            </a:r>
          </a:p>
          <a:p>
            <a:pPr marL="0" marR="0" lvl="0" indent="0" algn="ctr" rtl="0">
              <a:lnSpc>
                <a:spcPct val="100000"/>
              </a:lnSpc>
              <a:spcBef>
                <a:spcPts val="0"/>
              </a:spcBef>
              <a:spcAft>
                <a:spcPts val="0"/>
              </a:spcAft>
              <a:buClr>
                <a:schemeClr val="accent1"/>
              </a:buClr>
              <a:buSzPct val="25000"/>
              <a:buFont typeface="Source Code Pro"/>
              <a:buNone/>
            </a:pPr>
            <a:r>
              <a:rPr lang="es" sz="1400" b="1" i="0" u="none" strike="noStrike" cap="none">
                <a:solidFill>
                  <a:schemeClr val="accent1"/>
                </a:solidFill>
                <a:latin typeface="Source Code Pro"/>
                <a:ea typeface="Source Code Pro"/>
                <a:cs typeface="Source Code Pro"/>
                <a:sym typeface="Source Code Pro"/>
              </a:rPr>
              <a:t>Diana Carolina Castilla Ávila</a:t>
            </a:r>
          </a:p>
          <a:p>
            <a:pPr marL="0" marR="0" lvl="0" indent="0" algn="ctr" rtl="0">
              <a:lnSpc>
                <a:spcPct val="100000"/>
              </a:lnSpc>
              <a:spcBef>
                <a:spcPts val="0"/>
              </a:spcBef>
              <a:spcAft>
                <a:spcPts val="0"/>
              </a:spcAft>
              <a:buClr>
                <a:schemeClr val="accent1"/>
              </a:buClr>
              <a:buSzPct val="25000"/>
              <a:buFont typeface="Source Code Pro"/>
              <a:buNone/>
            </a:pPr>
            <a:r>
              <a:rPr lang="es" sz="1400" b="1" i="0" u="none" strike="noStrike" cap="none">
                <a:solidFill>
                  <a:schemeClr val="accent1"/>
                </a:solidFill>
                <a:latin typeface="Source Code Pro"/>
                <a:ea typeface="Source Code Pro"/>
                <a:cs typeface="Source Code Pro"/>
                <a:sym typeface="Source Code Pro"/>
              </a:rPr>
              <a:t>Angie Melissa Rapalino Beleño</a:t>
            </a:r>
          </a:p>
          <a:p>
            <a:pPr marL="0" marR="0" lvl="0" indent="0" algn="ctr" rtl="0">
              <a:lnSpc>
                <a:spcPct val="100000"/>
              </a:lnSpc>
              <a:spcBef>
                <a:spcPts val="0"/>
              </a:spcBef>
              <a:spcAft>
                <a:spcPts val="0"/>
              </a:spcAft>
              <a:buClr>
                <a:schemeClr val="accent1"/>
              </a:buClr>
              <a:buSzPct val="25000"/>
              <a:buFont typeface="Source Code Pro"/>
              <a:buNone/>
            </a:pPr>
            <a:r>
              <a:rPr lang="es" sz="1400" b="1" i="0" u="none" strike="noStrike" cap="none">
                <a:solidFill>
                  <a:schemeClr val="accent1"/>
                </a:solidFill>
                <a:latin typeface="Source Code Pro"/>
                <a:ea typeface="Source Code Pro"/>
                <a:cs typeface="Source Code Pro"/>
                <a:sym typeface="Source Code Pro"/>
              </a:rPr>
              <a:t>2017</a:t>
            </a:r>
          </a:p>
          <a:p>
            <a:pPr marL="0" marR="0" lvl="0" indent="0" algn="ctr" rtl="0">
              <a:lnSpc>
                <a:spcPct val="100000"/>
              </a:lnSpc>
              <a:spcBef>
                <a:spcPts val="0"/>
              </a:spcBef>
              <a:spcAft>
                <a:spcPts val="0"/>
              </a:spcAft>
              <a:buClr>
                <a:schemeClr val="accent1"/>
              </a:buClr>
              <a:buSzPct val="25000"/>
              <a:buFont typeface="Source Code Pro"/>
              <a:buNone/>
            </a:pPr>
            <a:endParaRPr sz="2100" b="1" i="0" u="none" strike="noStrike" cap="none">
              <a:solidFill>
                <a:schemeClr val="accent1"/>
              </a:solidFill>
              <a:latin typeface="Source Code Pro"/>
              <a:ea typeface="Source Code Pro"/>
              <a:cs typeface="Source Code Pro"/>
              <a:sym typeface="Source Code Pro"/>
            </a:endParaRPr>
          </a:p>
        </p:txBody>
      </p:sp>
      <p:pic>
        <p:nvPicPr>
          <p:cNvPr id="64" name="Shape 64"/>
          <p:cNvPicPr preferRelativeResize="0"/>
          <p:nvPr/>
        </p:nvPicPr>
        <p:blipFill rotWithShape="1">
          <a:blip r:embed="rId3">
            <a:alphaModFix/>
          </a:blip>
          <a:srcRect/>
          <a:stretch/>
        </p:blipFill>
        <p:spPr>
          <a:xfrm>
            <a:off x="551775" y="3577975"/>
            <a:ext cx="1485899" cy="1485899"/>
          </a:xfrm>
          <a:prstGeom prst="rect">
            <a:avLst/>
          </a:prstGeom>
          <a:noFill/>
          <a:ln>
            <a:noFill/>
          </a:ln>
        </p:spPr>
      </p:pic>
      <p:pic>
        <p:nvPicPr>
          <p:cNvPr id="65" name="Shape 65"/>
          <p:cNvPicPr preferRelativeResize="0"/>
          <p:nvPr/>
        </p:nvPicPr>
        <p:blipFill rotWithShape="1">
          <a:blip r:embed="rId4">
            <a:alphaModFix/>
          </a:blip>
          <a:srcRect/>
          <a:stretch/>
        </p:blipFill>
        <p:spPr>
          <a:xfrm>
            <a:off x="7155425" y="3644650"/>
            <a:ext cx="1276349" cy="1352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311700" y="292850"/>
            <a:ext cx="8520599" cy="8009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Amatic SC"/>
              <a:buNone/>
            </a:pPr>
            <a:r>
              <a:rPr lang="es" sz="4200" b="1" i="0" u="none" strike="noStrike" cap="none">
                <a:solidFill>
                  <a:schemeClr val="accent1"/>
                </a:solidFill>
                <a:latin typeface="Amatic SC"/>
                <a:ea typeface="Amatic SC"/>
                <a:cs typeface="Amatic SC"/>
                <a:sym typeface="Amatic SC"/>
              </a:rPr>
              <a:t>Microbiología de la caries</a:t>
            </a:r>
          </a:p>
        </p:txBody>
      </p:sp>
      <p:sp>
        <p:nvSpPr>
          <p:cNvPr id="162" name="Shape 162"/>
          <p:cNvSpPr txBox="1">
            <a:spLocks noGrp="1"/>
          </p:cNvSpPr>
          <p:nvPr>
            <p:ph type="body" idx="1"/>
          </p:nvPr>
        </p:nvSpPr>
        <p:spPr>
          <a:xfrm>
            <a:off x="311700" y="1228675"/>
            <a:ext cx="5066099" cy="3310500"/>
          </a:xfrm>
          <a:prstGeom prst="rect">
            <a:avLst/>
          </a:prstGeom>
          <a:noFill/>
          <a:ln w="9525" cap="flat" cmpd="sng">
            <a:solidFill>
              <a:srgbClr val="000000"/>
            </a:solidFill>
            <a:prstDash val="dashDot"/>
            <a:round/>
            <a:headEnd type="none" w="med" len="med"/>
            <a:tailEnd type="none" w="med" len="med"/>
          </a:ln>
        </p:spPr>
        <p:txBody>
          <a:bodyPr lIns="91425" tIns="91425" rIns="91425" bIns="91425" anchor="t" anchorCtr="0">
            <a:noAutofit/>
          </a:bodyPr>
          <a:lstStyle/>
          <a:p>
            <a:pPr marL="0" marR="0" lvl="0" indent="0" algn="l" rtl="0">
              <a:lnSpc>
                <a:spcPct val="150000"/>
              </a:lnSpc>
              <a:spcBef>
                <a:spcPts val="0"/>
              </a:spcBef>
              <a:spcAft>
                <a:spcPts val="0"/>
              </a:spcAft>
              <a:buClr>
                <a:schemeClr val="dk2"/>
              </a:buClr>
              <a:buSzPct val="25000"/>
              <a:buFont typeface="Source Code Pro"/>
              <a:buNone/>
            </a:pPr>
            <a:r>
              <a:rPr lang="es" sz="1200" b="1" i="0" u="none" strike="noStrike" cap="none">
                <a:solidFill>
                  <a:srgbClr val="000000"/>
                </a:solidFill>
                <a:latin typeface="Calibri"/>
                <a:ea typeface="Calibri"/>
                <a:cs typeface="Calibri"/>
                <a:sym typeface="Calibri"/>
              </a:rPr>
              <a:t>Lactobacilus</a:t>
            </a:r>
          </a:p>
          <a:p>
            <a:pPr marL="0" marR="0" lvl="0" indent="0" algn="l" rtl="0">
              <a:lnSpc>
                <a:spcPct val="150000"/>
              </a:lnSpc>
              <a:spcBef>
                <a:spcPts val="1600"/>
              </a:spcBef>
              <a:spcAft>
                <a:spcPts val="0"/>
              </a:spcAft>
              <a:buClr>
                <a:schemeClr val="dk2"/>
              </a:buClr>
              <a:buSzPct val="25000"/>
              <a:buFont typeface="Source Code Pro"/>
              <a:buNone/>
            </a:pPr>
            <a:r>
              <a:rPr lang="es" sz="1200" b="0" i="0" u="none" strike="noStrike" cap="none">
                <a:solidFill>
                  <a:srgbClr val="000000"/>
                </a:solidFill>
                <a:latin typeface="Calibri"/>
                <a:ea typeface="Calibri"/>
                <a:cs typeface="Calibri"/>
                <a:sym typeface="Calibri"/>
              </a:rPr>
              <a:t>Son bacilos Gram-positivos, anaerobios facultativos, acidógenos y acidúricos, pH cercanos a 5 favorecen su crecimiento, así como el inicio de su actividad proteolítica. Algunas cepas sintetizan polisacáridos intra y extracelulares a partir de la sacarosa, pero se adhieren muy poco a superficies lisas, por lo que deben utilizar otros mecanismos para colonizar las superficies dentarias. Entre estos mecanismos podemos mencionar la unión física por atrapamiento en superficies retentivas, tales como: fosas y fisuras oclusales o caries cavitada, coagregación con otras especies bacterianas, constituyendo la biopelícula dental.</a:t>
            </a:r>
          </a:p>
          <a:p>
            <a:pPr marL="0" marR="0" lvl="0" indent="0" algn="l" rtl="0">
              <a:lnSpc>
                <a:spcPct val="150000"/>
              </a:lnSpc>
              <a:spcBef>
                <a:spcPts val="1600"/>
              </a:spcBef>
              <a:spcAft>
                <a:spcPts val="0"/>
              </a:spcAft>
              <a:buClr>
                <a:schemeClr val="dk2"/>
              </a:buClr>
              <a:buSzPct val="25000"/>
              <a:buFont typeface="Source Code Pro"/>
              <a:buNone/>
            </a:pPr>
            <a:endParaRPr sz="1200" b="0" i="0" u="none" strike="noStrike" cap="none">
              <a:solidFill>
                <a:srgbClr val="000000"/>
              </a:solidFill>
              <a:latin typeface="Calibri"/>
              <a:ea typeface="Calibri"/>
              <a:cs typeface="Calibri"/>
              <a:sym typeface="Calibri"/>
            </a:endParaRPr>
          </a:p>
          <a:p>
            <a:pPr marL="0" marR="0" lvl="0" indent="0" algn="l" rtl="0">
              <a:lnSpc>
                <a:spcPct val="150000"/>
              </a:lnSpc>
              <a:spcBef>
                <a:spcPts val="1600"/>
              </a:spcBef>
              <a:spcAft>
                <a:spcPts val="0"/>
              </a:spcAft>
              <a:buClr>
                <a:schemeClr val="dk2"/>
              </a:buClr>
              <a:buSzPct val="25000"/>
              <a:buFont typeface="Source Code Pro"/>
              <a:buNone/>
            </a:pPr>
            <a:endParaRPr sz="1200" b="0" i="0" u="none" strike="noStrike" cap="none">
              <a:solidFill>
                <a:srgbClr val="000000"/>
              </a:solidFill>
              <a:latin typeface="Calibri"/>
              <a:ea typeface="Calibri"/>
              <a:cs typeface="Calibri"/>
              <a:sym typeface="Calibri"/>
            </a:endParaRPr>
          </a:p>
        </p:txBody>
      </p:sp>
      <p:pic>
        <p:nvPicPr>
          <p:cNvPr id="163" name="Shape 163"/>
          <p:cNvPicPr preferRelativeResize="0"/>
          <p:nvPr/>
        </p:nvPicPr>
        <p:blipFill rotWithShape="1">
          <a:blip r:embed="rId3">
            <a:alphaModFix/>
          </a:blip>
          <a:srcRect b="14383"/>
          <a:stretch/>
        </p:blipFill>
        <p:spPr>
          <a:xfrm>
            <a:off x="5483575" y="1471850"/>
            <a:ext cx="3584950" cy="2737750"/>
          </a:xfrm>
          <a:prstGeom prst="rect">
            <a:avLst/>
          </a:prstGeom>
          <a:noFill/>
          <a:ln>
            <a:noFill/>
          </a:ln>
        </p:spPr>
      </p:pic>
      <p:sp>
        <p:nvSpPr>
          <p:cNvPr id="164" name="Shape 164"/>
          <p:cNvSpPr/>
          <p:nvPr/>
        </p:nvSpPr>
        <p:spPr>
          <a:xfrm>
            <a:off x="5377800" y="4366223"/>
            <a:ext cx="4572000" cy="30777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292850"/>
            <a:ext cx="8520599" cy="8009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Amatic SC"/>
              <a:buNone/>
            </a:pPr>
            <a:r>
              <a:rPr lang="es" sz="4200" b="1" i="0" u="none" strike="noStrike" cap="none">
                <a:solidFill>
                  <a:schemeClr val="accent1"/>
                </a:solidFill>
                <a:latin typeface="Amatic SC"/>
                <a:ea typeface="Amatic SC"/>
                <a:cs typeface="Amatic SC"/>
                <a:sym typeface="Amatic SC"/>
              </a:rPr>
              <a:t>Microbiología de la caries</a:t>
            </a:r>
          </a:p>
        </p:txBody>
      </p:sp>
      <p:sp>
        <p:nvSpPr>
          <p:cNvPr id="170" name="Shape 170"/>
          <p:cNvSpPr txBox="1">
            <a:spLocks noGrp="1"/>
          </p:cNvSpPr>
          <p:nvPr>
            <p:ph type="body" idx="1"/>
          </p:nvPr>
        </p:nvSpPr>
        <p:spPr>
          <a:xfrm>
            <a:off x="311700" y="1228675"/>
            <a:ext cx="5033400" cy="3340199"/>
          </a:xfrm>
          <a:prstGeom prst="rect">
            <a:avLst/>
          </a:prstGeom>
          <a:noFill/>
          <a:ln w="9525" cap="flat" cmpd="sng">
            <a:solidFill>
              <a:srgbClr val="6AA84F"/>
            </a:solidFill>
            <a:prstDash val="lgDashDot"/>
            <a:round/>
            <a:headEnd type="none" w="med" len="med"/>
            <a:tailEnd type="none" w="med" len="med"/>
          </a:ln>
        </p:spPr>
        <p:txBody>
          <a:bodyPr lIns="91425" tIns="91425" rIns="91425" bIns="91425" anchor="t" anchorCtr="0">
            <a:noAutofit/>
          </a:bodyPr>
          <a:lstStyle/>
          <a:p>
            <a:pPr marL="0" marR="0" lvl="0" indent="0" algn="l" rtl="0">
              <a:lnSpc>
                <a:spcPct val="150000"/>
              </a:lnSpc>
              <a:spcBef>
                <a:spcPts val="0"/>
              </a:spcBef>
              <a:spcAft>
                <a:spcPts val="0"/>
              </a:spcAft>
              <a:buClr>
                <a:schemeClr val="dk2"/>
              </a:buClr>
              <a:buSzPct val="25000"/>
              <a:buFont typeface="Source Code Pro"/>
              <a:buNone/>
            </a:pPr>
            <a:r>
              <a:rPr lang="es" sz="1200" b="1" i="0" u="none" strike="noStrike" cap="none">
                <a:solidFill>
                  <a:srgbClr val="000000"/>
                </a:solidFill>
                <a:latin typeface="Arial"/>
                <a:ea typeface="Arial"/>
                <a:cs typeface="Arial"/>
                <a:sym typeface="Arial"/>
              </a:rPr>
              <a:t>Actinomyces</a:t>
            </a:r>
          </a:p>
          <a:p>
            <a:pPr marL="0" marR="0" lvl="0" indent="0" algn="l" rtl="0">
              <a:lnSpc>
                <a:spcPct val="150000"/>
              </a:lnSpc>
              <a:spcBef>
                <a:spcPts val="1600"/>
              </a:spcBef>
              <a:spcAft>
                <a:spcPts val="0"/>
              </a:spcAft>
              <a:buClr>
                <a:schemeClr val="dk2"/>
              </a:buClr>
              <a:buSzPct val="25000"/>
              <a:buFont typeface="Source Code Pro"/>
              <a:buNone/>
            </a:pPr>
            <a:r>
              <a:rPr lang="es" sz="1200" b="0" i="0" u="none" strike="noStrike" cap="none">
                <a:solidFill>
                  <a:srgbClr val="000000"/>
                </a:solidFill>
                <a:latin typeface="Arial"/>
                <a:ea typeface="Arial"/>
                <a:cs typeface="Arial"/>
                <a:sym typeface="Arial"/>
              </a:rPr>
              <a:t>Son bacilos filamentosos Gram positivos, anaerobios y heterofermentativos. Son inmóviles y su tamaño varía entre 1 y 4 m aproximadamente. Producen una mezcla de ácidos orgánicos, como productos finales, tales como: succínico, láctico o acético. Entre los factores que determinan su virulencia se considera la presencia de fimbrias, que contribuyen con fenómenos de adhesión, agregación y congregación y la producción de enzimas proteolíticas como la neuraminidasa, </a:t>
            </a:r>
          </a:p>
        </p:txBody>
      </p:sp>
      <p:pic>
        <p:nvPicPr>
          <p:cNvPr id="171" name="Shape 171"/>
          <p:cNvPicPr preferRelativeResize="0"/>
          <p:nvPr/>
        </p:nvPicPr>
        <p:blipFill rotWithShape="1">
          <a:blip r:embed="rId3">
            <a:alphaModFix/>
          </a:blip>
          <a:srcRect/>
          <a:stretch/>
        </p:blipFill>
        <p:spPr>
          <a:xfrm>
            <a:off x="5453646" y="1399028"/>
            <a:ext cx="3524799" cy="2366945"/>
          </a:xfrm>
          <a:prstGeom prst="rect">
            <a:avLst/>
          </a:prstGeom>
          <a:noFill/>
          <a:ln>
            <a:noFill/>
          </a:ln>
        </p:spPr>
      </p:pic>
      <p:sp>
        <p:nvSpPr>
          <p:cNvPr id="172" name="Shape 172"/>
          <p:cNvSpPr/>
          <p:nvPr/>
        </p:nvSpPr>
        <p:spPr>
          <a:xfrm>
            <a:off x="5032500" y="4602375"/>
            <a:ext cx="4572000" cy="30777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311700" y="292850"/>
            <a:ext cx="8520599" cy="8009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Amatic SC"/>
              <a:buNone/>
            </a:pPr>
            <a:r>
              <a:rPr lang="es" sz="4200" b="1" i="0" u="none" strike="noStrike" cap="none">
                <a:solidFill>
                  <a:schemeClr val="accent1"/>
                </a:solidFill>
                <a:latin typeface="Amatic SC"/>
                <a:ea typeface="Amatic SC"/>
                <a:cs typeface="Amatic SC"/>
                <a:sym typeface="Amatic SC"/>
              </a:rPr>
              <a:t>Microbiología de la caries</a:t>
            </a:r>
          </a:p>
        </p:txBody>
      </p:sp>
      <p:sp>
        <p:nvSpPr>
          <p:cNvPr id="178" name="Shape 178"/>
          <p:cNvSpPr txBox="1">
            <a:spLocks noGrp="1"/>
          </p:cNvSpPr>
          <p:nvPr>
            <p:ph type="body" idx="1"/>
          </p:nvPr>
        </p:nvSpPr>
        <p:spPr>
          <a:xfrm>
            <a:off x="364950" y="1228675"/>
            <a:ext cx="4981200" cy="3340200"/>
          </a:xfrm>
          <a:prstGeom prst="rect">
            <a:avLst/>
          </a:prstGeom>
          <a:noFill/>
          <a:ln>
            <a:noFill/>
          </a:ln>
        </p:spPr>
        <p:txBody>
          <a:bodyPr lIns="91425" tIns="91425" rIns="91425" bIns="91425" anchor="t" anchorCtr="0">
            <a:noAutofit/>
          </a:bodyPr>
          <a:lstStyle/>
          <a:p>
            <a:pPr marL="0" marR="0" lvl="0" indent="0" algn="l" rtl="0">
              <a:lnSpc>
                <a:spcPct val="150000"/>
              </a:lnSpc>
              <a:spcBef>
                <a:spcPts val="0"/>
              </a:spcBef>
              <a:spcAft>
                <a:spcPts val="0"/>
              </a:spcAft>
              <a:buClr>
                <a:schemeClr val="dk2"/>
              </a:buClr>
              <a:buSzPct val="25000"/>
              <a:buFont typeface="Source Code Pro"/>
              <a:buNone/>
            </a:pPr>
            <a:r>
              <a:rPr lang="es" sz="1200" b="1" i="0" u="none" strike="noStrike" cap="none">
                <a:solidFill>
                  <a:srgbClr val="000000"/>
                </a:solidFill>
                <a:latin typeface="Calibri"/>
                <a:ea typeface="Calibri"/>
                <a:cs typeface="Calibri"/>
                <a:sym typeface="Calibri"/>
              </a:rPr>
              <a:t>Prevotella </a:t>
            </a:r>
          </a:p>
          <a:p>
            <a:pPr marL="0" marR="0" lvl="0" indent="0" algn="l" rtl="0">
              <a:lnSpc>
                <a:spcPct val="150000"/>
              </a:lnSpc>
              <a:spcBef>
                <a:spcPts val="1600"/>
              </a:spcBef>
              <a:spcAft>
                <a:spcPts val="0"/>
              </a:spcAft>
              <a:buClr>
                <a:schemeClr val="dk2"/>
              </a:buClr>
              <a:buSzPct val="25000"/>
              <a:buFont typeface="Source Code Pro"/>
              <a:buNone/>
            </a:pPr>
            <a:r>
              <a:rPr lang="es" sz="1200" b="0" i="0" u="none" strike="noStrike" cap="none">
                <a:solidFill>
                  <a:srgbClr val="000000"/>
                </a:solidFill>
                <a:latin typeface="Calibri"/>
                <a:ea typeface="Calibri"/>
                <a:cs typeface="Calibri"/>
                <a:sym typeface="Calibri"/>
              </a:rPr>
              <a:t>Se trata de bacilos anaerobios estrictos, Gram-negativos, no esporulados, inmóviles</a:t>
            </a:r>
          </a:p>
          <a:p>
            <a:pPr marL="0" marR="0" lvl="0" indent="0" algn="l" rtl="0">
              <a:lnSpc>
                <a:spcPct val="150000"/>
              </a:lnSpc>
              <a:spcBef>
                <a:spcPts val="1600"/>
              </a:spcBef>
              <a:spcAft>
                <a:spcPts val="0"/>
              </a:spcAft>
              <a:buClr>
                <a:schemeClr val="dk2"/>
              </a:buClr>
              <a:buSzPct val="25000"/>
              <a:buFont typeface="Source Code Pro"/>
              <a:buNone/>
            </a:pPr>
            <a:r>
              <a:rPr lang="es" sz="1200" b="0" i="0" u="none" strike="noStrike" cap="none">
                <a:solidFill>
                  <a:srgbClr val="000000"/>
                </a:solidFill>
                <a:latin typeface="Calibri"/>
                <a:ea typeface="Calibri"/>
                <a:cs typeface="Calibri"/>
                <a:sym typeface="Calibri"/>
              </a:rPr>
              <a:t> La presencia de Prevotella está asociada a enfermedad periodontal, e infecciones endodónticas, pero en el caso de caries dental no está claro el papel que juegan en la progresión de la lesión. De las especies de Prevotella aisladas cabe señalar la presencia de P.buccae en lesiones iniciales y de P.buccae, P.intermedia y P.denticola en lesiones avanzadas de caries. </a:t>
            </a:r>
          </a:p>
        </p:txBody>
      </p:sp>
      <p:pic>
        <p:nvPicPr>
          <p:cNvPr id="179" name="Shape 179"/>
          <p:cNvPicPr preferRelativeResize="0"/>
          <p:nvPr/>
        </p:nvPicPr>
        <p:blipFill rotWithShape="1">
          <a:blip r:embed="rId3">
            <a:alphaModFix/>
          </a:blip>
          <a:srcRect/>
          <a:stretch/>
        </p:blipFill>
        <p:spPr>
          <a:xfrm>
            <a:off x="5219337" y="1689630"/>
            <a:ext cx="3761975" cy="2205037"/>
          </a:xfrm>
          <a:prstGeom prst="rect">
            <a:avLst/>
          </a:prstGeom>
          <a:noFill/>
          <a:ln>
            <a:noFill/>
          </a:ln>
        </p:spPr>
      </p:pic>
      <p:sp>
        <p:nvSpPr>
          <p:cNvPr id="180" name="Shape 180"/>
          <p:cNvSpPr/>
          <p:nvPr/>
        </p:nvSpPr>
        <p:spPr>
          <a:xfrm>
            <a:off x="3716175" y="4568875"/>
            <a:ext cx="4572000" cy="307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311700" y="292850"/>
            <a:ext cx="8520599" cy="8009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Amatic SC"/>
              <a:buNone/>
            </a:pPr>
            <a:r>
              <a:rPr lang="es" sz="4200" b="1" i="0" u="none" strike="noStrike" cap="none">
                <a:solidFill>
                  <a:schemeClr val="accent1"/>
                </a:solidFill>
                <a:latin typeface="Amatic SC"/>
                <a:ea typeface="Amatic SC"/>
                <a:cs typeface="Amatic SC"/>
                <a:sym typeface="Amatic SC"/>
              </a:rPr>
              <a:t>Bioquímica de la caries </a:t>
            </a:r>
          </a:p>
        </p:txBody>
      </p:sp>
      <p:sp>
        <p:nvSpPr>
          <p:cNvPr id="186" name="Shape 186"/>
          <p:cNvSpPr txBox="1">
            <a:spLocks noGrp="1"/>
          </p:cNvSpPr>
          <p:nvPr>
            <p:ph type="body" idx="1"/>
          </p:nvPr>
        </p:nvSpPr>
        <p:spPr>
          <a:xfrm>
            <a:off x="311700" y="1228675"/>
            <a:ext cx="8520599" cy="3340199"/>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Source Code Pro"/>
              <a:buNone/>
            </a:pPr>
            <a:endParaRPr sz="1800" b="0" i="0" u="none" strike="noStrike" cap="none">
              <a:solidFill>
                <a:schemeClr val="dk2"/>
              </a:solidFill>
              <a:latin typeface="Source Code Pro"/>
              <a:ea typeface="Source Code Pro"/>
              <a:cs typeface="Source Code Pro"/>
              <a:sym typeface="Source Code Pro"/>
            </a:endParaRPr>
          </a:p>
        </p:txBody>
      </p:sp>
      <p:pic>
        <p:nvPicPr>
          <p:cNvPr id="187" name="Shape 187"/>
          <p:cNvPicPr preferRelativeResize="0"/>
          <p:nvPr/>
        </p:nvPicPr>
        <p:blipFill rotWithShape="1">
          <a:blip r:embed="rId3">
            <a:alphaModFix/>
          </a:blip>
          <a:srcRect l="38940" t="30964" r="21182" b="5804"/>
          <a:stretch/>
        </p:blipFill>
        <p:spPr>
          <a:xfrm>
            <a:off x="190125" y="1093850"/>
            <a:ext cx="4384299" cy="3908548"/>
          </a:xfrm>
          <a:prstGeom prst="rect">
            <a:avLst/>
          </a:prstGeom>
          <a:noFill/>
          <a:ln>
            <a:noFill/>
          </a:ln>
        </p:spPr>
      </p:pic>
      <p:pic>
        <p:nvPicPr>
          <p:cNvPr id="188" name="Shape 188"/>
          <p:cNvPicPr preferRelativeResize="0"/>
          <p:nvPr/>
        </p:nvPicPr>
        <p:blipFill rotWithShape="1">
          <a:blip r:embed="rId4">
            <a:alphaModFix/>
          </a:blip>
          <a:srcRect l="40735" t="31750" r="20453" b="16248"/>
          <a:stretch/>
        </p:blipFill>
        <p:spPr>
          <a:xfrm>
            <a:off x="4661900" y="1228675"/>
            <a:ext cx="3983873" cy="33401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311700" y="292850"/>
            <a:ext cx="8520599" cy="8009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Amatic SC"/>
              <a:buNone/>
            </a:pPr>
            <a:r>
              <a:rPr lang="es" sz="4200" b="1" i="0" u="none" strike="noStrike" cap="none">
                <a:solidFill>
                  <a:schemeClr val="accent1"/>
                </a:solidFill>
                <a:latin typeface="Amatic SC"/>
                <a:ea typeface="Amatic SC"/>
                <a:cs typeface="Amatic SC"/>
                <a:sym typeface="Amatic SC"/>
              </a:rPr>
              <a:t>histopatología de la caries</a:t>
            </a:r>
          </a:p>
        </p:txBody>
      </p:sp>
      <p:sp>
        <p:nvSpPr>
          <p:cNvPr id="194" name="Shape 194"/>
          <p:cNvSpPr txBox="1">
            <a:spLocks noGrp="1"/>
          </p:cNvSpPr>
          <p:nvPr>
            <p:ph type="body" idx="1"/>
          </p:nvPr>
        </p:nvSpPr>
        <p:spPr>
          <a:xfrm>
            <a:off x="186782" y="1477800"/>
            <a:ext cx="4851300" cy="3340199"/>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Source Code Pro"/>
              <a:buNone/>
            </a:pPr>
            <a:r>
              <a:rPr lang="es" sz="1000" b="1" i="0" u="none" strike="noStrike" cap="none">
                <a:solidFill>
                  <a:schemeClr val="dk2"/>
                </a:solidFill>
                <a:latin typeface="Calibri"/>
                <a:ea typeface="Calibri"/>
                <a:cs typeface="Calibri"/>
                <a:sym typeface="Calibri"/>
              </a:rPr>
              <a:t>Zona superficial relativamente intacta: </a:t>
            </a:r>
            <a:r>
              <a:rPr lang="es" sz="1000" b="0" i="0" u="none" strike="noStrike" cap="none">
                <a:solidFill>
                  <a:schemeClr val="dk2"/>
                </a:solidFill>
                <a:latin typeface="Calibri"/>
                <a:ea typeface="Calibri"/>
                <a:cs typeface="Calibri"/>
                <a:sym typeface="Calibri"/>
              </a:rPr>
              <a:t>esta zona permanece inalterable en relación al resto de las zonas, actúa como gradiente de difusión que permite que minerales como el calcio, el fosfato y el fluoruro entren y salgan del esmalte. </a:t>
            </a:r>
          </a:p>
          <a:p>
            <a:pPr marL="0" marR="0" lvl="0" indent="0" algn="l" rtl="0">
              <a:lnSpc>
                <a:spcPct val="115000"/>
              </a:lnSpc>
              <a:spcBef>
                <a:spcPts val="1600"/>
              </a:spcBef>
              <a:spcAft>
                <a:spcPts val="0"/>
              </a:spcAft>
              <a:buClr>
                <a:schemeClr val="dk2"/>
              </a:buClr>
              <a:buSzPct val="25000"/>
              <a:buFont typeface="Source Code Pro"/>
              <a:buNone/>
            </a:pPr>
            <a:r>
              <a:rPr lang="es" sz="1000" b="1" i="0" u="none" strike="noStrike" cap="none">
                <a:solidFill>
                  <a:schemeClr val="dk2"/>
                </a:solidFill>
                <a:latin typeface="Calibri"/>
                <a:ea typeface="Calibri"/>
                <a:cs typeface="Calibri"/>
                <a:sym typeface="Calibri"/>
              </a:rPr>
              <a:t>Cuerpo de la lesión: </a:t>
            </a:r>
            <a:r>
              <a:rPr lang="es" sz="1000" b="0" i="0" u="none" strike="noStrike" cap="none">
                <a:solidFill>
                  <a:schemeClr val="dk2"/>
                </a:solidFill>
                <a:latin typeface="Calibri"/>
                <a:ea typeface="Calibri"/>
                <a:cs typeface="Calibri"/>
                <a:sym typeface="Calibri"/>
              </a:rPr>
              <a:t>es la zona más amplia de toda la lesión inicial, donde se produce la principal desmineralización. Además, existe un incremento en la cantidad de materia orgánica y agua, debido a la entrada de bacterias y saliva. </a:t>
            </a:r>
          </a:p>
          <a:p>
            <a:pPr marL="0" marR="0" lvl="0" indent="0" algn="l" rtl="0">
              <a:lnSpc>
                <a:spcPct val="115000"/>
              </a:lnSpc>
              <a:spcBef>
                <a:spcPts val="1600"/>
              </a:spcBef>
              <a:spcAft>
                <a:spcPts val="0"/>
              </a:spcAft>
              <a:buClr>
                <a:schemeClr val="dk2"/>
              </a:buClr>
              <a:buSzPct val="25000"/>
              <a:buFont typeface="Source Code Pro"/>
              <a:buNone/>
            </a:pPr>
            <a:r>
              <a:rPr lang="es" sz="1000" b="1" i="0" u="none" strike="noStrike" cap="none">
                <a:solidFill>
                  <a:schemeClr val="dk2"/>
                </a:solidFill>
                <a:latin typeface="Calibri"/>
                <a:ea typeface="Calibri"/>
                <a:cs typeface="Calibri"/>
                <a:sym typeface="Calibri"/>
              </a:rPr>
              <a:t>Zona oscura</a:t>
            </a:r>
            <a:r>
              <a:rPr lang="es" sz="1000" b="0" i="0" u="none" strike="noStrike" cap="none">
                <a:solidFill>
                  <a:schemeClr val="dk2"/>
                </a:solidFill>
                <a:latin typeface="Calibri"/>
                <a:ea typeface="Calibri"/>
                <a:cs typeface="Calibri"/>
                <a:sym typeface="Calibri"/>
              </a:rPr>
              <a:t>: es aquella que se encuentra presente en el 90 al 95% de las lesiones. Esta zona es consecuencia del proceso de desmineralización y remineralización. Se observa oscura, debido a que al ser la quinolina incapaz de penetrar dentro de los poros muy pequeños que están en esta zona no transmite la luz polarizada. </a:t>
            </a:r>
            <a:br>
              <a:rPr lang="es" sz="1000" b="0" i="0" u="none" strike="noStrike" cap="none">
                <a:solidFill>
                  <a:schemeClr val="dk2"/>
                </a:solidFill>
                <a:latin typeface="Calibri"/>
                <a:ea typeface="Calibri"/>
                <a:cs typeface="Calibri"/>
                <a:sym typeface="Calibri"/>
              </a:rPr>
            </a:br>
            <a:r>
              <a:rPr lang="es" sz="1000" b="1" i="0" u="none" strike="noStrike" cap="none">
                <a:solidFill>
                  <a:schemeClr val="dk2"/>
                </a:solidFill>
                <a:latin typeface="Calibri"/>
                <a:ea typeface="Calibri"/>
                <a:cs typeface="Calibri"/>
                <a:sym typeface="Calibri"/>
              </a:rPr>
              <a:t>Zona translúcida: </a:t>
            </a:r>
            <a:r>
              <a:rPr lang="es" sz="1000" b="0" i="0" u="none" strike="noStrike" cap="none">
                <a:solidFill>
                  <a:schemeClr val="dk2"/>
                </a:solidFill>
                <a:latin typeface="Calibri"/>
                <a:ea typeface="Calibri"/>
                <a:cs typeface="Calibri"/>
                <a:sym typeface="Calibri"/>
              </a:rPr>
              <a:t>es el frente de avance de la lesión del esmalte. Su apariencia translúcida se basa en el hecho que la quinolina penetra fácilmente en los poros aumentados por la pérdida mineral y como la quinolina tiene el mismo índice de refracción de los cristales, el resultado será una zona menos estructurada y de apariencia translúcida</a:t>
            </a:r>
          </a:p>
        </p:txBody>
      </p:sp>
      <p:pic>
        <p:nvPicPr>
          <p:cNvPr id="195" name="Shape 195"/>
          <p:cNvPicPr preferRelativeResize="0"/>
          <p:nvPr/>
        </p:nvPicPr>
        <p:blipFill rotWithShape="1">
          <a:blip r:embed="rId3">
            <a:alphaModFix/>
          </a:blip>
          <a:srcRect/>
          <a:stretch/>
        </p:blipFill>
        <p:spPr>
          <a:xfrm>
            <a:off x="5331785" y="693349"/>
            <a:ext cx="3500514" cy="388542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311700" y="292850"/>
            <a:ext cx="8520599" cy="8009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Amatic SC"/>
              <a:buNone/>
            </a:pPr>
            <a:r>
              <a:rPr lang="es" sz="4200" b="1" i="0" u="none" strike="noStrike" cap="none">
                <a:solidFill>
                  <a:schemeClr val="accent1"/>
                </a:solidFill>
                <a:latin typeface="Amatic SC"/>
                <a:ea typeface="Amatic SC"/>
                <a:cs typeface="Amatic SC"/>
                <a:sym typeface="Amatic SC"/>
              </a:rPr>
              <a:t>Inmunología de la caries</a:t>
            </a:r>
          </a:p>
        </p:txBody>
      </p:sp>
      <p:sp>
        <p:nvSpPr>
          <p:cNvPr id="201" name="Shape 201"/>
          <p:cNvSpPr txBox="1">
            <a:spLocks noGrp="1"/>
          </p:cNvSpPr>
          <p:nvPr>
            <p:ph type="body" idx="1"/>
          </p:nvPr>
        </p:nvSpPr>
        <p:spPr>
          <a:xfrm>
            <a:off x="311700" y="1228675"/>
            <a:ext cx="8520599" cy="3340199"/>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Source Code Pro"/>
              <a:buNone/>
            </a:pPr>
            <a:endParaRPr sz="1800" b="0" i="0" u="none" strike="noStrike" cap="none">
              <a:solidFill>
                <a:schemeClr val="dk2"/>
              </a:solidFill>
              <a:latin typeface="Source Code Pro"/>
              <a:ea typeface="Source Code Pro"/>
              <a:cs typeface="Source Code Pro"/>
              <a:sym typeface="Source Code Pro"/>
            </a:endParaRPr>
          </a:p>
        </p:txBody>
      </p:sp>
      <p:pic>
        <p:nvPicPr>
          <p:cNvPr id="202" name="Shape 202"/>
          <p:cNvPicPr preferRelativeResize="0"/>
          <p:nvPr/>
        </p:nvPicPr>
        <p:blipFill rotWithShape="1">
          <a:blip r:embed="rId3">
            <a:alphaModFix/>
          </a:blip>
          <a:srcRect/>
          <a:stretch/>
        </p:blipFill>
        <p:spPr>
          <a:xfrm>
            <a:off x="1981200" y="1093849"/>
            <a:ext cx="4189178" cy="387344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311700" y="292850"/>
            <a:ext cx="8520599" cy="8009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Amatic SC"/>
              <a:buNone/>
            </a:pPr>
            <a:r>
              <a:rPr lang="es" sz="4200" b="1" i="0" u="none" strike="noStrike" cap="none">
                <a:solidFill>
                  <a:schemeClr val="accent1"/>
                </a:solidFill>
                <a:latin typeface="Amatic SC"/>
                <a:ea typeface="Amatic SC"/>
                <a:cs typeface="Amatic SC"/>
                <a:sym typeface="Amatic SC"/>
              </a:rPr>
              <a:t>métodos de prevención </a:t>
            </a:r>
          </a:p>
        </p:txBody>
      </p:sp>
      <p:sp>
        <p:nvSpPr>
          <p:cNvPr id="208" name="Shape 208"/>
          <p:cNvSpPr txBox="1">
            <a:spLocks noGrp="1"/>
          </p:cNvSpPr>
          <p:nvPr>
            <p:ph type="body" idx="1"/>
          </p:nvPr>
        </p:nvSpPr>
        <p:spPr>
          <a:xfrm>
            <a:off x="379250" y="922900"/>
            <a:ext cx="8520599" cy="1035600"/>
          </a:xfrm>
          <a:prstGeom prst="rect">
            <a:avLst/>
          </a:prstGeom>
          <a:noFill/>
          <a:ln>
            <a:noFill/>
          </a:ln>
        </p:spPr>
        <p:txBody>
          <a:bodyPr lIns="91425" tIns="91425" rIns="91425" bIns="91425" anchor="t" anchorCtr="0">
            <a:noAutofit/>
          </a:bodyPr>
          <a:lstStyle/>
          <a:p>
            <a:pPr marL="0" marR="63500" lvl="0" indent="0" algn="just" rtl="0">
              <a:lnSpc>
                <a:spcPct val="150000"/>
              </a:lnSpc>
              <a:spcBef>
                <a:spcPts val="0"/>
              </a:spcBef>
              <a:spcAft>
                <a:spcPts val="0"/>
              </a:spcAft>
              <a:buClr>
                <a:schemeClr val="dk2"/>
              </a:buClr>
              <a:buSzPct val="25000"/>
              <a:buFont typeface="Source Code Pro"/>
              <a:buNone/>
            </a:pPr>
            <a:r>
              <a:rPr lang="es" sz="1200" b="0" i="0" u="none" strike="noStrike" cap="none">
                <a:solidFill>
                  <a:srgbClr val="000000"/>
                </a:solidFill>
                <a:latin typeface="Arial"/>
                <a:ea typeface="Arial"/>
                <a:cs typeface="Arial"/>
                <a:sym typeface="Arial"/>
              </a:rPr>
              <a:t>El tratamiento preventivo de la caries dental, tiene como objetivo general reducir la incidencia, prevalencia y gravedad de la caries dental. Los objetivos específicos son: identificar los riesgos, controlar los riesgos y disminuir la pérdida dentaria.</a:t>
            </a:r>
          </a:p>
          <a:p>
            <a:pPr marL="0" marR="63500" lvl="0" indent="0" algn="just" rtl="0">
              <a:lnSpc>
                <a:spcPct val="150000"/>
              </a:lnSpc>
              <a:spcBef>
                <a:spcPts val="1000"/>
              </a:spcBef>
              <a:spcAft>
                <a:spcPts val="0"/>
              </a:spcAft>
              <a:buClr>
                <a:schemeClr val="dk2"/>
              </a:buClr>
              <a:buSzPct val="25000"/>
              <a:buFont typeface="Source Code Pro"/>
              <a:buNone/>
            </a:pPr>
            <a:r>
              <a:rPr lang="es" sz="1200" b="0" i="0" u="none" strike="noStrike" cap="none">
                <a:solidFill>
                  <a:srgbClr val="000000"/>
                </a:solidFill>
                <a:latin typeface="Arial"/>
                <a:ea typeface="Arial"/>
                <a:cs typeface="Arial"/>
                <a:sym typeface="Arial"/>
              </a:rPr>
              <a:t>Entre los productos, sustancias o medicamentos de acción preventiva a la caries dental se encuentran:</a:t>
            </a:r>
          </a:p>
        </p:txBody>
      </p:sp>
      <p:pic>
        <p:nvPicPr>
          <p:cNvPr id="209" name="Shape 209"/>
          <p:cNvPicPr preferRelativeResize="0"/>
          <p:nvPr/>
        </p:nvPicPr>
        <p:blipFill rotWithShape="1">
          <a:blip r:embed="rId3">
            <a:alphaModFix/>
          </a:blip>
          <a:srcRect/>
          <a:stretch/>
        </p:blipFill>
        <p:spPr>
          <a:xfrm>
            <a:off x="1060100" y="1958500"/>
            <a:ext cx="6052999" cy="31849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311700" y="292850"/>
            <a:ext cx="8520599" cy="8009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Amatic SC"/>
              <a:buNone/>
            </a:pPr>
            <a:endParaRPr sz="4200" b="1" i="0" u="none" strike="noStrike" cap="none">
              <a:solidFill>
                <a:schemeClr val="accent1"/>
              </a:solidFill>
              <a:latin typeface="Amatic SC"/>
              <a:ea typeface="Amatic SC"/>
              <a:cs typeface="Amatic SC"/>
              <a:sym typeface="Amatic SC"/>
            </a:endParaRPr>
          </a:p>
        </p:txBody>
      </p:sp>
      <p:sp>
        <p:nvSpPr>
          <p:cNvPr id="215" name="Shape 215"/>
          <p:cNvSpPr txBox="1">
            <a:spLocks noGrp="1"/>
          </p:cNvSpPr>
          <p:nvPr>
            <p:ph type="body" idx="1"/>
          </p:nvPr>
        </p:nvSpPr>
        <p:spPr>
          <a:xfrm>
            <a:off x="311700" y="1228675"/>
            <a:ext cx="8520599" cy="3340199"/>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Source Code Pro"/>
              <a:buNone/>
            </a:pPr>
            <a:endParaRPr sz="1800" b="0" i="0" u="none" strike="noStrike" cap="none">
              <a:solidFill>
                <a:schemeClr val="dk2"/>
              </a:solidFill>
              <a:latin typeface="Source Code Pro"/>
              <a:ea typeface="Source Code Pro"/>
              <a:cs typeface="Source Code Pro"/>
              <a:sym typeface="Source Code Pro"/>
            </a:endParaRPr>
          </a:p>
        </p:txBody>
      </p:sp>
      <p:pic>
        <p:nvPicPr>
          <p:cNvPr id="216" name="Shape 216"/>
          <p:cNvPicPr preferRelativeResize="0"/>
          <p:nvPr/>
        </p:nvPicPr>
        <p:blipFill rotWithShape="1">
          <a:blip r:embed="rId3">
            <a:alphaModFix/>
          </a:blip>
          <a:srcRect/>
          <a:stretch/>
        </p:blipFill>
        <p:spPr>
          <a:xfrm>
            <a:off x="1261737" y="152400"/>
            <a:ext cx="6900660" cy="48506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311700" y="292850"/>
            <a:ext cx="8520599" cy="1046400"/>
          </a:xfrm>
          <a:prstGeom prst="rect">
            <a:avLst/>
          </a:prstGeom>
          <a:noFill/>
          <a:ln>
            <a:noFill/>
          </a:ln>
        </p:spPr>
        <p:txBody>
          <a:bodyPr lIns="91425" tIns="91425" rIns="91425" bIns="91425" anchor="t" anchorCtr="0">
            <a:noAutofit/>
          </a:bodyPr>
          <a:lstStyle/>
          <a:p>
            <a:pPr marL="0" marR="63500" lvl="0" indent="0" algn="l" rtl="0">
              <a:lnSpc>
                <a:spcPct val="150000"/>
              </a:lnSpc>
              <a:spcBef>
                <a:spcPts val="0"/>
              </a:spcBef>
              <a:spcAft>
                <a:spcPts val="0"/>
              </a:spcAft>
              <a:buClr>
                <a:schemeClr val="accent1"/>
              </a:buClr>
              <a:buSzPct val="25000"/>
              <a:buFont typeface="Amatic SC"/>
              <a:buNone/>
            </a:pPr>
            <a:r>
              <a:rPr lang="es" sz="3000" b="1" i="0" u="none" strike="noStrike" cap="none">
                <a:solidFill>
                  <a:schemeClr val="accent1"/>
                </a:solidFill>
                <a:latin typeface="Amatic SC"/>
                <a:ea typeface="Amatic SC"/>
                <a:cs typeface="Amatic SC"/>
                <a:sym typeface="Amatic SC"/>
              </a:rPr>
              <a:t>técnicas mecánicas del control de la placa bacteriana por el individuo  </a:t>
            </a:r>
          </a:p>
        </p:txBody>
      </p:sp>
      <p:sp>
        <p:nvSpPr>
          <p:cNvPr id="222" name="Shape 222"/>
          <p:cNvSpPr txBox="1">
            <a:spLocks noGrp="1"/>
          </p:cNvSpPr>
          <p:nvPr>
            <p:ph type="body" idx="1"/>
          </p:nvPr>
        </p:nvSpPr>
        <p:spPr>
          <a:xfrm>
            <a:off x="424250" y="911675"/>
            <a:ext cx="8520599" cy="2498100"/>
          </a:xfrm>
          <a:prstGeom prst="rect">
            <a:avLst/>
          </a:prstGeom>
          <a:noFill/>
          <a:ln>
            <a:noFill/>
          </a:ln>
        </p:spPr>
        <p:txBody>
          <a:bodyPr lIns="91425" tIns="91425" rIns="91425" bIns="91425" anchor="t" anchorCtr="0">
            <a:noAutofit/>
          </a:bodyPr>
          <a:lstStyle/>
          <a:p>
            <a:pPr marL="0" marR="63500" lvl="0" indent="0" algn="l" rtl="0">
              <a:lnSpc>
                <a:spcPct val="150000"/>
              </a:lnSpc>
              <a:spcBef>
                <a:spcPts val="0"/>
              </a:spcBef>
              <a:spcAft>
                <a:spcPts val="0"/>
              </a:spcAft>
              <a:buClr>
                <a:schemeClr val="dk2"/>
              </a:buClr>
              <a:buSzPct val="25000"/>
              <a:buFont typeface="Source Code Pro"/>
              <a:buNone/>
            </a:pPr>
            <a:endParaRPr sz="1100" b="0" i="0" u="none" strike="noStrike" cap="none">
              <a:solidFill>
                <a:srgbClr val="000000"/>
              </a:solidFill>
              <a:latin typeface="Calibri"/>
              <a:ea typeface="Calibri"/>
              <a:cs typeface="Calibri"/>
              <a:sym typeface="Calibri"/>
            </a:endParaRPr>
          </a:p>
          <a:p>
            <a:pPr marL="457200" marR="63500" lvl="0" indent="-304800" algn="just" rtl="0">
              <a:lnSpc>
                <a:spcPct val="150000"/>
              </a:lnSpc>
              <a:spcBef>
                <a:spcPts val="1000"/>
              </a:spcBef>
              <a:spcAft>
                <a:spcPts val="0"/>
              </a:spcAft>
              <a:buClr>
                <a:srgbClr val="000000"/>
              </a:buClr>
              <a:buSzPct val="100000"/>
              <a:buFont typeface="Arial"/>
              <a:buAutoNum type="arabicPeriod"/>
            </a:pPr>
            <a:r>
              <a:rPr lang="es" sz="1200" b="1" i="0" u="none" strike="noStrike" cap="none">
                <a:solidFill>
                  <a:srgbClr val="000000"/>
                </a:solidFill>
                <a:latin typeface="Arial"/>
                <a:ea typeface="Arial"/>
                <a:cs typeface="Arial"/>
                <a:sym typeface="Arial"/>
              </a:rPr>
              <a:t>Cepillado dental</a:t>
            </a:r>
          </a:p>
          <a:p>
            <a:pPr marL="0" marR="63500" lvl="0" indent="0" algn="just" rtl="0">
              <a:lnSpc>
                <a:spcPct val="150000"/>
              </a:lnSpc>
              <a:spcBef>
                <a:spcPts val="1000"/>
              </a:spcBef>
              <a:spcAft>
                <a:spcPts val="0"/>
              </a:spcAft>
              <a:buClr>
                <a:schemeClr val="dk2"/>
              </a:buClr>
              <a:buSzPct val="25000"/>
              <a:buFont typeface="Source Code Pro"/>
              <a:buNone/>
            </a:pPr>
            <a:r>
              <a:rPr lang="es" sz="1200" b="0" i="0" u="none" strike="noStrike" cap="none">
                <a:solidFill>
                  <a:srgbClr val="000000"/>
                </a:solidFill>
                <a:latin typeface="Arial"/>
                <a:ea typeface="Arial"/>
                <a:cs typeface="Arial"/>
                <a:sym typeface="Arial"/>
              </a:rPr>
              <a:t>El cepillado habitual y meticuloso de las superficies dentarias es necesario para la prevención de la caries y las enfermedades periodontales en la mayoría de los individuos.</a:t>
            </a:r>
          </a:p>
          <a:p>
            <a:pPr marL="0" marR="63500" lvl="0" indent="0" algn="just" rtl="0">
              <a:lnSpc>
                <a:spcPct val="150000"/>
              </a:lnSpc>
              <a:spcBef>
                <a:spcPts val="1000"/>
              </a:spcBef>
              <a:spcAft>
                <a:spcPts val="0"/>
              </a:spcAft>
              <a:buClr>
                <a:schemeClr val="dk2"/>
              </a:buClr>
              <a:buSzPct val="25000"/>
              <a:buFont typeface="Source Code Pro"/>
              <a:buNone/>
            </a:pPr>
            <a:r>
              <a:rPr lang="es" sz="1200" b="1" i="0" u="none" strike="noStrike" cap="none">
                <a:solidFill>
                  <a:srgbClr val="000000"/>
                </a:solidFill>
                <a:latin typeface="Arial"/>
                <a:ea typeface="Arial"/>
                <a:cs typeface="Arial"/>
                <a:sym typeface="Arial"/>
              </a:rPr>
              <a:t>Técnicas de cepillado</a:t>
            </a:r>
          </a:p>
          <a:p>
            <a:pPr marL="0" marR="63500" lvl="0" indent="0" algn="just" rtl="0">
              <a:lnSpc>
                <a:spcPct val="150000"/>
              </a:lnSpc>
              <a:spcBef>
                <a:spcPts val="1000"/>
              </a:spcBef>
              <a:spcAft>
                <a:spcPts val="0"/>
              </a:spcAft>
              <a:buClr>
                <a:schemeClr val="dk2"/>
              </a:buClr>
              <a:buSzPct val="25000"/>
              <a:buFont typeface="Source Code Pro"/>
              <a:buNone/>
            </a:pPr>
            <a:r>
              <a:rPr lang="es" sz="1200" b="0" i="0" u="none" strike="noStrike" cap="none">
                <a:solidFill>
                  <a:srgbClr val="000000"/>
                </a:solidFill>
                <a:latin typeface="Arial"/>
                <a:ea typeface="Arial"/>
                <a:cs typeface="Arial"/>
                <a:sym typeface="Arial"/>
              </a:rPr>
              <a:t>Dentro de las técnicas de cepillado encontramos la técnica circular o rotacional, la técnica de Bass, la técnica de Charter, y la técnica de Stillman.</a:t>
            </a:r>
          </a:p>
          <a:p>
            <a:pPr marL="0" marR="63500" lvl="0" indent="0" algn="just" rtl="0">
              <a:lnSpc>
                <a:spcPct val="150000"/>
              </a:lnSpc>
              <a:spcBef>
                <a:spcPts val="1000"/>
              </a:spcBef>
              <a:spcAft>
                <a:spcPts val="0"/>
              </a:spcAft>
              <a:buClr>
                <a:schemeClr val="dk2"/>
              </a:buClr>
              <a:buSzPct val="25000"/>
              <a:buFont typeface="Source Code Pro"/>
              <a:buNone/>
            </a:pPr>
            <a:r>
              <a:rPr lang="es" sz="1200" b="0" i="0" u="none" strike="noStrike" cap="none">
                <a:solidFill>
                  <a:srgbClr val="000000"/>
                </a:solidFill>
                <a:latin typeface="Arial"/>
                <a:ea typeface="Arial"/>
                <a:cs typeface="Arial"/>
                <a:sym typeface="Arial"/>
              </a:rPr>
              <a:t>2.     </a:t>
            </a:r>
            <a:r>
              <a:rPr lang="es" sz="1200" b="1" i="0" u="none" strike="noStrike" cap="none">
                <a:solidFill>
                  <a:srgbClr val="000000"/>
                </a:solidFill>
                <a:latin typeface="Arial"/>
                <a:ea typeface="Arial"/>
                <a:cs typeface="Arial"/>
                <a:sym typeface="Arial"/>
              </a:rPr>
              <a:t>Uso de seda dental: </a:t>
            </a:r>
            <a:r>
              <a:rPr lang="es" sz="1200" b="0" i="0" u="none" strike="noStrike" cap="none">
                <a:solidFill>
                  <a:srgbClr val="000000"/>
                </a:solidFill>
                <a:latin typeface="Arial"/>
                <a:ea typeface="Arial"/>
                <a:cs typeface="Arial"/>
                <a:sym typeface="Arial"/>
              </a:rPr>
              <a:t>Se usa principalmente para eliminar la placa bacteriana de los espacios interproximales.</a:t>
            </a:r>
          </a:p>
          <a:p>
            <a:pPr marL="0" marR="63500" lvl="0" indent="0" algn="just" rtl="0">
              <a:lnSpc>
                <a:spcPct val="150000"/>
              </a:lnSpc>
              <a:spcBef>
                <a:spcPts val="1000"/>
              </a:spcBef>
              <a:spcAft>
                <a:spcPts val="0"/>
              </a:spcAft>
              <a:buClr>
                <a:schemeClr val="dk2"/>
              </a:buClr>
              <a:buSzPct val="25000"/>
              <a:buFont typeface="Source Code Pro"/>
              <a:buNone/>
            </a:pPr>
            <a:endParaRPr sz="1200" b="0" i="0" u="none" strike="noStrike" cap="none">
              <a:solidFill>
                <a:srgbClr val="000000"/>
              </a:solidFill>
              <a:latin typeface="Arial"/>
              <a:ea typeface="Arial"/>
              <a:cs typeface="Arial"/>
              <a:sym typeface="Arial"/>
            </a:endParaRPr>
          </a:p>
          <a:p>
            <a:pPr marL="0" marR="0" lvl="0" indent="0" algn="l" rtl="0">
              <a:lnSpc>
                <a:spcPct val="115000"/>
              </a:lnSpc>
              <a:spcBef>
                <a:spcPts val="800"/>
              </a:spcBef>
              <a:spcAft>
                <a:spcPts val="0"/>
              </a:spcAft>
              <a:buClr>
                <a:schemeClr val="dk2"/>
              </a:buClr>
              <a:buSzPct val="25000"/>
              <a:buFont typeface="Source Code Pro"/>
              <a:buNone/>
            </a:pPr>
            <a:endParaRPr sz="1800" b="0" i="0" u="none" strike="noStrike" cap="none">
              <a:solidFill>
                <a:schemeClr val="dk2"/>
              </a:solidFill>
              <a:latin typeface="Source Code Pro"/>
              <a:ea typeface="Source Code Pro"/>
              <a:cs typeface="Source Code Pro"/>
              <a:sym typeface="Source Code Pr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311700" y="292850"/>
            <a:ext cx="8520599" cy="8009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Amatic SC"/>
              <a:buNone/>
            </a:pPr>
            <a:r>
              <a:rPr lang="es" sz="4200" b="1" i="0" u="none" strike="noStrike" cap="none">
                <a:solidFill>
                  <a:schemeClr val="accent1"/>
                </a:solidFill>
                <a:latin typeface="Amatic SC"/>
                <a:ea typeface="Amatic SC"/>
                <a:cs typeface="Amatic SC"/>
                <a:sym typeface="Amatic SC"/>
              </a:rPr>
              <a:t>clasificación</a:t>
            </a:r>
          </a:p>
          <a:p>
            <a:pPr marL="0" marR="0" lvl="0" indent="0" algn="l" rtl="0">
              <a:lnSpc>
                <a:spcPct val="100000"/>
              </a:lnSpc>
              <a:spcBef>
                <a:spcPts val="0"/>
              </a:spcBef>
              <a:spcAft>
                <a:spcPts val="0"/>
              </a:spcAft>
              <a:buClr>
                <a:schemeClr val="accent1"/>
              </a:buClr>
              <a:buSzPct val="25000"/>
              <a:buFont typeface="Amatic SC"/>
              <a:buNone/>
            </a:pPr>
            <a:endParaRPr sz="4200" b="1" i="0" u="none" strike="noStrike" cap="none">
              <a:solidFill>
                <a:schemeClr val="accent1"/>
              </a:solidFill>
              <a:latin typeface="Amatic SC"/>
              <a:ea typeface="Amatic SC"/>
              <a:cs typeface="Amatic SC"/>
              <a:sym typeface="Amatic SC"/>
            </a:endParaRPr>
          </a:p>
        </p:txBody>
      </p:sp>
      <p:sp>
        <p:nvSpPr>
          <p:cNvPr id="228" name="Shape 228"/>
          <p:cNvSpPr txBox="1">
            <a:spLocks noGrp="1"/>
          </p:cNvSpPr>
          <p:nvPr>
            <p:ph type="body" idx="1"/>
          </p:nvPr>
        </p:nvSpPr>
        <p:spPr>
          <a:xfrm>
            <a:off x="311700" y="1228675"/>
            <a:ext cx="6981000" cy="33402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Source Code Pro"/>
              <a:buNone/>
            </a:pPr>
            <a:r>
              <a:rPr lang="es" sz="1200" b="0" i="0" u="none" strike="noStrike" cap="none">
                <a:solidFill>
                  <a:srgbClr val="000000"/>
                </a:solidFill>
                <a:latin typeface="Arial"/>
                <a:ea typeface="Arial"/>
                <a:cs typeface="Arial"/>
                <a:sym typeface="Arial"/>
              </a:rPr>
              <a:t>Sistema Internacional para la Detección y Evaluación de Caries  (ICDAS)</a:t>
            </a:r>
          </a:p>
          <a:p>
            <a:pPr marL="0" marR="0" lvl="0" indent="0" algn="ctr" rtl="0">
              <a:lnSpc>
                <a:spcPct val="115000"/>
              </a:lnSpc>
              <a:spcBef>
                <a:spcPts val="1600"/>
              </a:spcBef>
              <a:spcAft>
                <a:spcPts val="0"/>
              </a:spcAft>
              <a:buClr>
                <a:schemeClr val="dk2"/>
              </a:buClr>
              <a:buSzPct val="25000"/>
              <a:buFont typeface="Source Code Pro"/>
              <a:buNone/>
            </a:pPr>
            <a:r>
              <a:rPr lang="es" sz="1200" b="1" i="0" u="none" strike="noStrike" cap="none">
                <a:solidFill>
                  <a:srgbClr val="000000"/>
                </a:solidFill>
                <a:latin typeface="Arial"/>
                <a:ea typeface="Arial"/>
                <a:cs typeface="Arial"/>
                <a:sym typeface="Arial"/>
              </a:rPr>
              <a:t>¿Qué es ICDAS?</a:t>
            </a:r>
          </a:p>
          <a:p>
            <a:pPr marL="0" marR="0" lvl="0" indent="0" algn="ctr" rtl="0">
              <a:lnSpc>
                <a:spcPct val="115000"/>
              </a:lnSpc>
              <a:spcBef>
                <a:spcPts val="0"/>
              </a:spcBef>
              <a:spcAft>
                <a:spcPts val="0"/>
              </a:spcAft>
              <a:buClr>
                <a:schemeClr val="dk2"/>
              </a:buClr>
              <a:buSzPct val="25000"/>
              <a:buFont typeface="Source Code Pro"/>
              <a:buNone/>
            </a:pPr>
            <a:endParaRPr sz="1200" b="1" i="0" u="none" strike="noStrike" cap="none">
              <a:solidFill>
                <a:srgbClr val="000000"/>
              </a:solidFill>
              <a:latin typeface="Arial"/>
              <a:ea typeface="Arial"/>
              <a:cs typeface="Arial"/>
              <a:sym typeface="Arial"/>
            </a:endParaRPr>
          </a:p>
          <a:p>
            <a:pPr marL="0" marR="0" lvl="0" indent="0" algn="ctr" rtl="0">
              <a:lnSpc>
                <a:spcPct val="115000"/>
              </a:lnSpc>
              <a:spcBef>
                <a:spcPts val="0"/>
              </a:spcBef>
              <a:spcAft>
                <a:spcPts val="0"/>
              </a:spcAft>
              <a:buClr>
                <a:schemeClr val="dk2"/>
              </a:buClr>
              <a:buSzPct val="25000"/>
              <a:buFont typeface="Source Code Pro"/>
              <a:buNone/>
            </a:pPr>
            <a:endParaRPr sz="1200" b="1"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2"/>
              </a:buClr>
              <a:buSzPct val="25000"/>
              <a:buFont typeface="Source Code Pro"/>
              <a:buNone/>
            </a:pPr>
            <a:r>
              <a:rPr lang="es" sz="1200" b="0" i="0" u="none" strike="noStrike" cap="none">
                <a:solidFill>
                  <a:srgbClr val="000000"/>
                </a:solidFill>
                <a:latin typeface="Arial"/>
                <a:ea typeface="Arial"/>
                <a:cs typeface="Arial"/>
                <a:sym typeface="Arial"/>
              </a:rPr>
              <a:t>ICDAS II (International Caries Detection and Assessment System) es un nuevo sistema internacional de detección y diagnóstico de caries, consensuado en Baltimore, Maryland, USA en el año 2005, para la práctica clínica, la investigación y el desarrollo de programas de salud pública. El objetivo era desarrollar un método visual para la detección de la caries, en fase tan temprana como fuera posible, y que además detectara la gravedad y el nivel de actividad de la misma.</a:t>
            </a:r>
          </a:p>
          <a:p>
            <a:pPr marL="0" marR="0" lvl="0" indent="0" algn="l" rtl="0">
              <a:lnSpc>
                <a:spcPct val="115000"/>
              </a:lnSpc>
              <a:spcBef>
                <a:spcPts val="0"/>
              </a:spcBef>
              <a:spcAft>
                <a:spcPts val="0"/>
              </a:spcAft>
              <a:buClr>
                <a:schemeClr val="dk2"/>
              </a:buClr>
              <a:buSzPct val="25000"/>
              <a:buFont typeface="Source Code Pro"/>
              <a:buNone/>
            </a:pP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292850"/>
            <a:ext cx="8520599" cy="8009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Amatic SC"/>
              <a:buNone/>
            </a:pPr>
            <a:r>
              <a:rPr lang="es" sz="4200" b="1" i="0" u="none" strike="noStrike" cap="none">
                <a:solidFill>
                  <a:schemeClr val="accent1"/>
                </a:solidFill>
                <a:latin typeface="Amatic SC"/>
                <a:ea typeface="Amatic SC"/>
                <a:cs typeface="Amatic SC"/>
                <a:sym typeface="Amatic SC"/>
              </a:rPr>
              <a:t>¿Cómo instalarlo?</a:t>
            </a:r>
          </a:p>
        </p:txBody>
      </p:sp>
      <p:sp>
        <p:nvSpPr>
          <p:cNvPr id="71" name="Shape 71"/>
          <p:cNvSpPr txBox="1">
            <a:spLocks noGrp="1"/>
          </p:cNvSpPr>
          <p:nvPr>
            <p:ph type="body" idx="1"/>
          </p:nvPr>
        </p:nvSpPr>
        <p:spPr>
          <a:xfrm>
            <a:off x="223050" y="1214075"/>
            <a:ext cx="8520599" cy="3340199"/>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Source Code Pro"/>
              <a:buNone/>
            </a:pP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2"/>
              </a:buClr>
              <a:buSzPct val="25000"/>
              <a:buFont typeface="Source Code Pro"/>
              <a:buNone/>
            </a:pPr>
            <a:endParaRPr sz="1800" b="0" i="0" u="none" strike="noStrike" cap="none">
              <a:solidFill>
                <a:srgbClr val="000000"/>
              </a:solidFill>
              <a:latin typeface="Source Code Pro"/>
              <a:ea typeface="Source Code Pro"/>
              <a:cs typeface="Source Code Pro"/>
              <a:sym typeface="Source Code Pro"/>
            </a:endParaRPr>
          </a:p>
        </p:txBody>
      </p:sp>
      <p:sp>
        <p:nvSpPr>
          <p:cNvPr id="72" name="Shape 72"/>
          <p:cNvSpPr/>
          <p:nvPr/>
        </p:nvSpPr>
        <p:spPr>
          <a:xfrm>
            <a:off x="508375" y="2000225"/>
            <a:ext cx="1412099" cy="1068299"/>
          </a:xfrm>
          <a:prstGeom prst="roundRect">
            <a:avLst>
              <a:gd name="adj" fmla="val 16667"/>
            </a:avLst>
          </a:prstGeom>
          <a:solidFill>
            <a:srgbClr val="B4A7D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15000"/>
              </a:lnSpc>
              <a:spcBef>
                <a:spcPts val="0"/>
              </a:spcBef>
              <a:spcAft>
                <a:spcPts val="0"/>
              </a:spcAft>
              <a:buClr>
                <a:srgbClr val="000000"/>
              </a:buClr>
              <a:buSzPct val="25000"/>
              <a:buFont typeface="Calibri"/>
              <a:buNone/>
            </a:pPr>
            <a:r>
              <a:rPr lang="es" sz="1100" b="0" i="0" u="none" strike="noStrike" cap="none">
                <a:solidFill>
                  <a:srgbClr val="000000"/>
                </a:solidFill>
                <a:latin typeface="Calibri"/>
                <a:ea typeface="Calibri"/>
                <a:cs typeface="Calibri"/>
                <a:sym typeface="Calibri"/>
              </a:rPr>
              <a:t>•</a:t>
            </a:r>
            <a:r>
              <a:rPr lang="es" sz="1100" b="1" i="0" u="none" strike="noStrike" cap="none">
                <a:solidFill>
                  <a:srgbClr val="000000"/>
                </a:solidFill>
                <a:latin typeface="Calibri"/>
                <a:ea typeface="Calibri"/>
                <a:cs typeface="Calibri"/>
                <a:sym typeface="Calibri"/>
              </a:rPr>
              <a:t>Pasa la aplicación al dispositivo móvil</a:t>
            </a:r>
          </a:p>
        </p:txBody>
      </p:sp>
      <p:sp>
        <p:nvSpPr>
          <p:cNvPr id="73" name="Shape 73"/>
          <p:cNvSpPr/>
          <p:nvPr/>
        </p:nvSpPr>
        <p:spPr>
          <a:xfrm>
            <a:off x="1920475" y="1942500"/>
            <a:ext cx="1997399" cy="1258499"/>
          </a:xfrm>
          <a:prstGeom prst="roundRect">
            <a:avLst>
              <a:gd name="adj" fmla="val 16667"/>
            </a:avLst>
          </a:prstGeom>
          <a:solidFill>
            <a:srgbClr val="D9D2E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just" rtl="0">
              <a:lnSpc>
                <a:spcPct val="115000"/>
              </a:lnSpc>
              <a:spcBef>
                <a:spcPts val="0"/>
              </a:spcBef>
              <a:spcAft>
                <a:spcPts val="0"/>
              </a:spcAft>
              <a:buClr>
                <a:srgbClr val="000000"/>
              </a:buClr>
              <a:buFont typeface="Arial"/>
              <a:buNone/>
            </a:pPr>
            <a:endParaRPr sz="10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ct val="25000"/>
              <a:buFont typeface="Arial"/>
              <a:buNone/>
            </a:pPr>
            <a:r>
              <a:rPr lang="es" sz="1000" b="0" i="0" u="none" strike="noStrike" cap="none">
                <a:solidFill>
                  <a:srgbClr val="000000"/>
                </a:solidFill>
                <a:latin typeface="Arial"/>
                <a:ea typeface="Arial"/>
                <a:cs typeface="Arial"/>
                <a:sym typeface="Arial"/>
              </a:rPr>
              <a:t>•</a:t>
            </a:r>
            <a:r>
              <a:rPr lang="es" sz="1000" b="0" i="0" u="none" strike="noStrike" cap="none">
                <a:solidFill>
                  <a:srgbClr val="000000"/>
                </a:solidFill>
                <a:latin typeface="Calibri"/>
                <a:ea typeface="Calibri"/>
                <a:cs typeface="Calibri"/>
                <a:sym typeface="Calibri"/>
              </a:rPr>
              <a:t>Conectar el dispositivo al PC y copiar en el primero el archivo.</a:t>
            </a:r>
          </a:p>
          <a:p>
            <a:pPr marL="0" marR="0" lvl="0" indent="0" algn="l" rtl="0">
              <a:lnSpc>
                <a:spcPct val="115000"/>
              </a:lnSpc>
              <a:spcBef>
                <a:spcPts val="0"/>
              </a:spcBef>
              <a:spcAft>
                <a:spcPts val="0"/>
              </a:spcAft>
              <a:buClr>
                <a:srgbClr val="000000"/>
              </a:buClr>
              <a:buFont typeface="Arial"/>
              <a:buNone/>
            </a:pPr>
            <a:endParaRPr sz="10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ct val="25000"/>
              <a:buFont typeface="Arial"/>
              <a:buNone/>
            </a:pPr>
            <a:r>
              <a:rPr lang="es" sz="1000" b="0" i="0" u="none" strike="noStrike" cap="none">
                <a:solidFill>
                  <a:srgbClr val="000000"/>
                </a:solidFill>
                <a:latin typeface="Arial"/>
                <a:ea typeface="Arial"/>
                <a:cs typeface="Arial"/>
                <a:sym typeface="Arial"/>
              </a:rPr>
              <a:t>•</a:t>
            </a:r>
            <a:r>
              <a:rPr lang="es" sz="1000" b="0" i="0" u="none" strike="noStrike" cap="none">
                <a:solidFill>
                  <a:srgbClr val="000000"/>
                </a:solidFill>
                <a:latin typeface="Calibri"/>
                <a:ea typeface="Calibri"/>
                <a:cs typeface="Calibri"/>
                <a:sym typeface="Calibri"/>
              </a:rPr>
              <a:t>Pasar la aplicación por medio de Bluetooth, desde otro dispositivo que la tenga.</a:t>
            </a:r>
          </a:p>
          <a:p>
            <a:pPr marL="0" marR="0" lvl="0" indent="0" algn="l" rtl="0">
              <a:lnSpc>
                <a:spcPct val="115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4" name="Shape 74"/>
          <p:cNvSpPr/>
          <p:nvPr/>
        </p:nvSpPr>
        <p:spPr>
          <a:xfrm>
            <a:off x="5256775" y="975725"/>
            <a:ext cx="1317000" cy="1024500"/>
          </a:xfrm>
          <a:prstGeom prst="roundRect">
            <a:avLst>
              <a:gd name="adj" fmla="val 16667"/>
            </a:avLst>
          </a:prstGeom>
          <a:solidFill>
            <a:srgbClr val="B4A7D6"/>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Calibri"/>
              <a:buNone/>
            </a:pPr>
            <a:r>
              <a:rPr lang="es" sz="1400" b="1" i="0" u="none" strike="noStrike" cap="none">
                <a:solidFill>
                  <a:srgbClr val="000000"/>
                </a:solidFill>
                <a:latin typeface="Calibri"/>
                <a:ea typeface="Calibri"/>
                <a:cs typeface="Calibri"/>
                <a:sym typeface="Calibri"/>
              </a:rPr>
              <a:t>Ve a ajustes</a:t>
            </a:r>
          </a:p>
        </p:txBody>
      </p:sp>
      <p:sp>
        <p:nvSpPr>
          <p:cNvPr id="75" name="Shape 75"/>
          <p:cNvSpPr/>
          <p:nvPr/>
        </p:nvSpPr>
        <p:spPr>
          <a:xfrm>
            <a:off x="223050" y="1374375"/>
            <a:ext cx="550707" cy="508799"/>
          </a:xfrm>
          <a:prstGeom prst="rect">
            <a:avLst/>
          </a:prstGeom>
        </p:spPr>
        <p:txBody>
          <a:bodyPr>
            <a:prstTxWarp prst="textPlain">
              <a:avLst/>
            </a:prstTxWarp>
          </a:bodyPr>
          <a:lstStyle/>
          <a:p>
            <a:pPr lvl="0" algn="ctr"/>
            <a:r>
              <a:rPr b="1" i="0">
                <a:ln w="9525" cap="flat" cmpd="sng">
                  <a:solidFill>
                    <a:srgbClr val="9900FF"/>
                  </a:solidFill>
                  <a:prstDash val="solid"/>
                  <a:round/>
                  <a:headEnd type="none" w="med" len="med"/>
                  <a:tailEnd type="none" w="med" len="med"/>
                </a:ln>
                <a:solidFill>
                  <a:srgbClr val="9900FF"/>
                </a:solidFill>
                <a:latin typeface="Arial"/>
              </a:rPr>
              <a:t>1.</a:t>
            </a:r>
          </a:p>
        </p:txBody>
      </p:sp>
      <p:sp>
        <p:nvSpPr>
          <p:cNvPr id="76" name="Shape 76"/>
          <p:cNvSpPr/>
          <p:nvPr/>
        </p:nvSpPr>
        <p:spPr>
          <a:xfrm>
            <a:off x="4461050" y="717112"/>
            <a:ext cx="598224" cy="608775"/>
          </a:xfrm>
          <a:prstGeom prst="rect">
            <a:avLst/>
          </a:prstGeom>
        </p:spPr>
        <p:txBody>
          <a:bodyPr>
            <a:prstTxWarp prst="textPlain">
              <a:avLst/>
            </a:prstTxWarp>
          </a:bodyPr>
          <a:lstStyle/>
          <a:p>
            <a:pPr lvl="0" algn="ctr"/>
            <a:r>
              <a:rPr b="0" i="0">
                <a:ln w="9525" cap="flat" cmpd="sng">
                  <a:solidFill>
                    <a:srgbClr val="9900FF"/>
                  </a:solidFill>
                  <a:prstDash val="solid"/>
                  <a:round/>
                  <a:headEnd type="none" w="med" len="med"/>
                  <a:tailEnd type="none" w="med" len="med"/>
                </a:ln>
                <a:solidFill>
                  <a:srgbClr val="9900FF"/>
                </a:solidFill>
                <a:latin typeface="Arial"/>
              </a:rPr>
              <a:t>2.</a:t>
            </a:r>
          </a:p>
        </p:txBody>
      </p:sp>
      <p:sp>
        <p:nvSpPr>
          <p:cNvPr id="77" name="Shape 77"/>
          <p:cNvSpPr/>
          <p:nvPr/>
        </p:nvSpPr>
        <p:spPr>
          <a:xfrm>
            <a:off x="6573775" y="717125"/>
            <a:ext cx="1997399" cy="1529100"/>
          </a:xfrm>
          <a:prstGeom prst="roundRect">
            <a:avLst>
              <a:gd name="adj" fmla="val 16667"/>
            </a:avLst>
          </a:prstGeom>
          <a:solidFill>
            <a:srgbClr val="D9D2E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15000"/>
              </a:lnSpc>
              <a:spcBef>
                <a:spcPts val="0"/>
              </a:spcBef>
              <a:spcAft>
                <a:spcPts val="0"/>
              </a:spcAft>
              <a:buClr>
                <a:srgbClr val="000000"/>
              </a:buClr>
              <a:buSzPct val="25000"/>
              <a:buFont typeface="Arial"/>
              <a:buNone/>
            </a:pPr>
            <a:r>
              <a:rPr lang="es" sz="1000" b="0" i="0" u="none" strike="noStrike" cap="none">
                <a:solidFill>
                  <a:srgbClr val="000000"/>
                </a:solidFill>
                <a:latin typeface="Arial"/>
                <a:ea typeface="Arial"/>
                <a:cs typeface="Arial"/>
                <a:sym typeface="Arial"/>
              </a:rPr>
              <a:t>•</a:t>
            </a:r>
            <a:r>
              <a:rPr lang="es" sz="1000" b="0" i="0" u="none" strike="noStrike" cap="none">
                <a:solidFill>
                  <a:srgbClr val="000000"/>
                </a:solidFill>
                <a:latin typeface="Calibri"/>
                <a:ea typeface="Calibri"/>
                <a:cs typeface="Calibri"/>
                <a:sym typeface="Calibri"/>
              </a:rPr>
              <a:t>Ve a opción seguridad.</a:t>
            </a:r>
          </a:p>
          <a:p>
            <a:pPr marL="0" marR="0" lvl="0" indent="0" algn="l" rtl="0">
              <a:lnSpc>
                <a:spcPct val="115000"/>
              </a:lnSpc>
              <a:spcBef>
                <a:spcPts val="0"/>
              </a:spcBef>
              <a:spcAft>
                <a:spcPts val="0"/>
              </a:spcAft>
              <a:buClr>
                <a:srgbClr val="000000"/>
              </a:buClr>
              <a:buSzPct val="25000"/>
              <a:buFont typeface="Arial"/>
              <a:buNone/>
            </a:pPr>
            <a:r>
              <a:rPr lang="es" sz="1000" b="0" i="0" u="none" strike="noStrike" cap="none">
                <a:solidFill>
                  <a:srgbClr val="000000"/>
                </a:solidFill>
                <a:latin typeface="Arial"/>
                <a:ea typeface="Arial"/>
                <a:cs typeface="Arial"/>
                <a:sym typeface="Arial"/>
              </a:rPr>
              <a:t>•</a:t>
            </a:r>
            <a:r>
              <a:rPr lang="es" sz="1000" b="0" i="0" u="none" strike="noStrike" cap="none">
                <a:solidFill>
                  <a:srgbClr val="000000"/>
                </a:solidFill>
                <a:latin typeface="Calibri"/>
                <a:ea typeface="Calibri"/>
                <a:cs typeface="Calibri"/>
                <a:sym typeface="Calibri"/>
              </a:rPr>
              <a:t>Luego dentro de esta opción seleccione “apps de origen desconocido” con el fin que el dispositivo permita instalar aplicaciones que no provienen del Play Store.</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78" name="Shape 78"/>
          <p:cNvPicPr preferRelativeResize="0"/>
          <p:nvPr/>
        </p:nvPicPr>
        <p:blipFill rotWithShape="1">
          <a:blip r:embed="rId3">
            <a:alphaModFix/>
          </a:blip>
          <a:srcRect/>
          <a:stretch/>
        </p:blipFill>
        <p:spPr>
          <a:xfrm>
            <a:off x="4648200" y="2687375"/>
            <a:ext cx="1866900" cy="1866900"/>
          </a:xfrm>
          <a:prstGeom prst="rect">
            <a:avLst/>
          </a:prstGeom>
          <a:noFill/>
          <a:ln>
            <a:noFill/>
          </a:ln>
        </p:spPr>
      </p:pic>
      <p:pic>
        <p:nvPicPr>
          <p:cNvPr id="79" name="Shape 79"/>
          <p:cNvPicPr preferRelativeResize="0"/>
          <p:nvPr/>
        </p:nvPicPr>
        <p:blipFill rotWithShape="1">
          <a:blip r:embed="rId4">
            <a:alphaModFix/>
          </a:blip>
          <a:srcRect/>
          <a:stretch/>
        </p:blipFill>
        <p:spPr>
          <a:xfrm>
            <a:off x="6624725" y="2687375"/>
            <a:ext cx="1895474" cy="1866900"/>
          </a:xfrm>
          <a:prstGeom prst="rect">
            <a:avLst/>
          </a:prstGeom>
          <a:noFill/>
          <a:ln>
            <a:noFill/>
          </a:ln>
        </p:spPr>
      </p:pic>
      <p:pic>
        <p:nvPicPr>
          <p:cNvPr id="80" name="Shape 80"/>
          <p:cNvPicPr preferRelativeResize="0"/>
          <p:nvPr/>
        </p:nvPicPr>
        <p:blipFill rotWithShape="1">
          <a:blip r:embed="rId5">
            <a:alphaModFix/>
          </a:blip>
          <a:srcRect l="187860" t="-11310" r="-187860" b="11310"/>
          <a:stretch/>
        </p:blipFill>
        <p:spPr>
          <a:xfrm>
            <a:off x="5478825" y="4674500"/>
            <a:ext cx="2835362" cy="284424"/>
          </a:xfrm>
          <a:prstGeom prst="rect">
            <a:avLst/>
          </a:prstGeom>
          <a:noFill/>
          <a:ln>
            <a:noFill/>
          </a:ln>
        </p:spPr>
      </p:pic>
      <p:pic>
        <p:nvPicPr>
          <p:cNvPr id="81" name="Shape 81"/>
          <p:cNvPicPr preferRelativeResize="0"/>
          <p:nvPr/>
        </p:nvPicPr>
        <p:blipFill rotWithShape="1">
          <a:blip r:embed="rId5">
            <a:alphaModFix/>
          </a:blip>
          <a:srcRect/>
          <a:stretch/>
        </p:blipFill>
        <p:spPr>
          <a:xfrm>
            <a:off x="5171525" y="4640850"/>
            <a:ext cx="2835362" cy="2844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311700" y="292850"/>
            <a:ext cx="8520599" cy="8009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Amatic SC"/>
              <a:buNone/>
            </a:pPr>
            <a:r>
              <a:rPr lang="es" sz="4200" b="1" i="0" u="none" strike="noStrike" cap="none">
                <a:solidFill>
                  <a:schemeClr val="accent1"/>
                </a:solidFill>
                <a:latin typeface="Amatic SC"/>
                <a:ea typeface="Amatic SC"/>
                <a:cs typeface="Amatic SC"/>
                <a:sym typeface="Amatic SC"/>
              </a:rPr>
              <a:t>Código 0</a:t>
            </a:r>
          </a:p>
        </p:txBody>
      </p:sp>
      <p:sp>
        <p:nvSpPr>
          <p:cNvPr id="234" name="Shape 234"/>
          <p:cNvSpPr txBox="1">
            <a:spLocks noGrp="1"/>
          </p:cNvSpPr>
          <p:nvPr>
            <p:ph type="body" idx="1"/>
          </p:nvPr>
        </p:nvSpPr>
        <p:spPr>
          <a:xfrm>
            <a:off x="5557125" y="292850"/>
            <a:ext cx="3503700" cy="4727400"/>
          </a:xfrm>
          <a:prstGeom prst="rect">
            <a:avLst/>
          </a:prstGeom>
          <a:noFill/>
          <a:ln>
            <a:noFill/>
          </a:ln>
        </p:spPr>
        <p:txBody>
          <a:bodyPr lIns="91425" tIns="91425" rIns="91425" bIns="91425" anchor="t" anchorCtr="0">
            <a:noAutofit/>
          </a:bodyPr>
          <a:lstStyle/>
          <a:p>
            <a:pPr marL="457200" marR="63500" lvl="0" indent="-292100" algn="just" rtl="0">
              <a:lnSpc>
                <a:spcPct val="115000"/>
              </a:lnSpc>
              <a:spcBef>
                <a:spcPts val="0"/>
              </a:spcBef>
              <a:spcAft>
                <a:spcPts val="0"/>
              </a:spcAft>
              <a:buClr>
                <a:srgbClr val="000000"/>
              </a:buClr>
              <a:buSzPct val="100000"/>
              <a:buFont typeface="Arial"/>
              <a:buChar char="-"/>
            </a:pPr>
            <a:r>
              <a:rPr lang="es" sz="1000" b="1" i="0" u="none" strike="noStrike" cap="none">
                <a:solidFill>
                  <a:srgbClr val="000000"/>
                </a:solidFill>
                <a:highlight>
                  <a:srgbClr val="FFFFFF"/>
                </a:highlight>
                <a:latin typeface="Arial"/>
                <a:ea typeface="Arial"/>
                <a:cs typeface="Arial"/>
                <a:sym typeface="Arial"/>
              </a:rPr>
              <a:t>Fosas y fisuras</a:t>
            </a:r>
          </a:p>
          <a:p>
            <a:pPr marL="0" marR="0" lvl="0" indent="0" algn="just" rtl="0">
              <a:lnSpc>
                <a:spcPct val="107916"/>
              </a:lnSpc>
              <a:spcBef>
                <a:spcPts val="0"/>
              </a:spcBef>
              <a:spcAft>
                <a:spcPts val="0"/>
              </a:spcAft>
              <a:buClr>
                <a:schemeClr val="dk2"/>
              </a:buClr>
              <a:buSzPct val="25000"/>
              <a:buFont typeface="Source Code Pro"/>
              <a:buNone/>
            </a:pPr>
            <a:r>
              <a:rPr lang="es" sz="1000" b="0" i="0" u="none" strike="noStrike" cap="none">
                <a:solidFill>
                  <a:srgbClr val="000000"/>
                </a:solidFill>
                <a:highlight>
                  <a:srgbClr val="FFFFFF"/>
                </a:highlight>
                <a:latin typeface="Arial"/>
                <a:ea typeface="Arial"/>
                <a:cs typeface="Arial"/>
                <a:sym typeface="Arial"/>
              </a:rPr>
              <a:t>Se considera código 0 a las superficies con defectos de desarrollo, tales como hipoplasia del esmalte, fluorosis, desgaste de los dientes (desgaste, abrasión y erosión), manchas intrínsecas y extrínsecas, o múltiples fisuras manchadas. </a:t>
            </a:r>
          </a:p>
          <a:p>
            <a:pPr marL="0" marR="0" lvl="0" indent="0" algn="just" rtl="0">
              <a:lnSpc>
                <a:spcPct val="107916"/>
              </a:lnSpc>
              <a:spcBef>
                <a:spcPts val="800"/>
              </a:spcBef>
              <a:spcAft>
                <a:spcPts val="0"/>
              </a:spcAft>
              <a:buClr>
                <a:schemeClr val="dk2"/>
              </a:buClr>
              <a:buSzPct val="25000"/>
              <a:buFont typeface="Source Code Pro"/>
              <a:buNone/>
            </a:pPr>
            <a:endParaRPr sz="1000" b="1" i="0" u="none" strike="noStrike" cap="none">
              <a:solidFill>
                <a:srgbClr val="000000"/>
              </a:solidFill>
              <a:highlight>
                <a:srgbClr val="FFFFFF"/>
              </a:highlight>
              <a:latin typeface="Arial"/>
              <a:ea typeface="Arial"/>
              <a:cs typeface="Arial"/>
              <a:sym typeface="Arial"/>
            </a:endParaRPr>
          </a:p>
          <a:p>
            <a:pPr marL="0" marR="0" lvl="0" indent="0" algn="just" rtl="0">
              <a:lnSpc>
                <a:spcPct val="107916"/>
              </a:lnSpc>
              <a:spcBef>
                <a:spcPts val="800"/>
              </a:spcBef>
              <a:spcAft>
                <a:spcPts val="0"/>
              </a:spcAft>
              <a:buClr>
                <a:schemeClr val="dk2"/>
              </a:buClr>
              <a:buSzPct val="25000"/>
              <a:buFont typeface="Source Code Pro"/>
              <a:buNone/>
            </a:pPr>
            <a:r>
              <a:rPr lang="es" sz="1000" b="1" i="0" u="none" strike="noStrike" cap="none">
                <a:solidFill>
                  <a:srgbClr val="000000"/>
                </a:solidFill>
                <a:highlight>
                  <a:srgbClr val="FFFFFF"/>
                </a:highlight>
                <a:latin typeface="Arial"/>
                <a:ea typeface="Arial"/>
                <a:cs typeface="Arial"/>
                <a:sym typeface="Arial"/>
              </a:rPr>
              <a:t>Superficie lisa (mesial y distal)</a:t>
            </a:r>
          </a:p>
          <a:p>
            <a:pPr marL="0" marR="63500" lvl="0" indent="0" algn="just" rtl="0">
              <a:lnSpc>
                <a:spcPct val="115000"/>
              </a:lnSpc>
              <a:spcBef>
                <a:spcPts val="1000"/>
              </a:spcBef>
              <a:spcAft>
                <a:spcPts val="0"/>
              </a:spcAft>
              <a:buClr>
                <a:schemeClr val="dk2"/>
              </a:buClr>
              <a:buSzPct val="25000"/>
              <a:buFont typeface="Source Code Pro"/>
              <a:buNone/>
            </a:pPr>
            <a:r>
              <a:rPr lang="es" sz="1000" b="0" i="0" u="none" strike="noStrike" cap="none">
                <a:solidFill>
                  <a:srgbClr val="000000"/>
                </a:solidFill>
                <a:highlight>
                  <a:srgbClr val="FFFFFF"/>
                </a:highlight>
                <a:latin typeface="Arial"/>
                <a:ea typeface="Arial"/>
                <a:cs typeface="Arial"/>
                <a:sym typeface="Arial"/>
              </a:rPr>
              <a:t>No debe haber evidencia de caries (ya sea con o sin el cambio cuestionable en la translucidez del esmalte después de prolongado el secado). </a:t>
            </a:r>
          </a:p>
          <a:p>
            <a:pPr marL="457200" marR="63500" lvl="0" indent="-292100" algn="just" rtl="0">
              <a:lnSpc>
                <a:spcPct val="115000"/>
              </a:lnSpc>
              <a:spcBef>
                <a:spcPts val="1000"/>
              </a:spcBef>
              <a:spcAft>
                <a:spcPts val="0"/>
              </a:spcAft>
              <a:buClr>
                <a:srgbClr val="000000"/>
              </a:buClr>
              <a:buSzPct val="100000"/>
              <a:buFont typeface="Arial"/>
              <a:buChar char="-"/>
            </a:pPr>
            <a:r>
              <a:rPr lang="es" sz="1000" b="1" i="0" u="none" strike="noStrike" cap="none">
                <a:solidFill>
                  <a:srgbClr val="000000"/>
                </a:solidFill>
                <a:highlight>
                  <a:srgbClr val="FFFFFF"/>
                </a:highlight>
                <a:latin typeface="Arial"/>
                <a:ea typeface="Arial"/>
                <a:cs typeface="Arial"/>
                <a:sym typeface="Arial"/>
              </a:rPr>
              <a:t>Superficie lisa libre (vestibular y lingual y el examen directo de las superficies mesial y distal (sin dientes adyacentes):</a:t>
            </a:r>
          </a:p>
          <a:p>
            <a:pPr marL="0" marR="63500" lvl="0" indent="0" algn="just" rtl="0">
              <a:lnSpc>
                <a:spcPct val="115000"/>
              </a:lnSpc>
              <a:spcBef>
                <a:spcPts val="1000"/>
              </a:spcBef>
              <a:spcAft>
                <a:spcPts val="0"/>
              </a:spcAft>
              <a:buClr>
                <a:schemeClr val="dk2"/>
              </a:buClr>
              <a:buSzPct val="25000"/>
              <a:buFont typeface="Source Code Pro"/>
              <a:buNone/>
            </a:pPr>
            <a:r>
              <a:rPr lang="es" sz="1000" b="0" i="0" u="none" strike="noStrike" cap="none">
                <a:solidFill>
                  <a:srgbClr val="000000"/>
                </a:solidFill>
                <a:highlight>
                  <a:srgbClr val="FFFFFF"/>
                </a:highlight>
                <a:latin typeface="Arial"/>
                <a:ea typeface="Arial"/>
                <a:cs typeface="Arial"/>
                <a:sym typeface="Arial"/>
              </a:rPr>
              <a:t>No debe haber evidencia de caries (sin cambio cuestionable en la translucidez del esmalte después del secado).</a:t>
            </a:r>
          </a:p>
        </p:txBody>
      </p:sp>
      <p:pic>
        <p:nvPicPr>
          <p:cNvPr id="235" name="Shape 235"/>
          <p:cNvPicPr preferRelativeResize="0"/>
          <p:nvPr/>
        </p:nvPicPr>
        <p:blipFill rotWithShape="1">
          <a:blip r:embed="rId3">
            <a:alphaModFix/>
          </a:blip>
          <a:srcRect/>
          <a:stretch/>
        </p:blipFill>
        <p:spPr>
          <a:xfrm>
            <a:off x="73499" y="1093849"/>
            <a:ext cx="2298300" cy="2298300"/>
          </a:xfrm>
          <a:prstGeom prst="rect">
            <a:avLst/>
          </a:prstGeom>
          <a:noFill/>
          <a:ln>
            <a:noFill/>
          </a:ln>
        </p:spPr>
      </p:pic>
      <p:pic>
        <p:nvPicPr>
          <p:cNvPr id="236" name="Shape 236"/>
          <p:cNvPicPr preferRelativeResize="0"/>
          <p:nvPr/>
        </p:nvPicPr>
        <p:blipFill>
          <a:blip r:embed="rId4">
            <a:alphaModFix/>
          </a:blip>
          <a:stretch>
            <a:fillRect/>
          </a:stretch>
        </p:blipFill>
        <p:spPr>
          <a:xfrm>
            <a:off x="2470924" y="2996249"/>
            <a:ext cx="2880526" cy="190341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311700" y="292850"/>
            <a:ext cx="8520599" cy="800999"/>
          </a:xfrm>
          <a:prstGeom prst="rect">
            <a:avLst/>
          </a:prstGeom>
          <a:noFill/>
          <a:ln>
            <a:noFill/>
          </a:ln>
        </p:spPr>
        <p:txBody>
          <a:bodyPr lIns="91425" tIns="91425" rIns="91425" bIns="91425" anchor="t" anchorCtr="0">
            <a:noAutofit/>
          </a:bodyPr>
          <a:lstStyle/>
          <a:p>
            <a:pPr marL="0" marR="63500" lvl="0" indent="0" algn="just" rtl="0">
              <a:lnSpc>
                <a:spcPct val="115000"/>
              </a:lnSpc>
              <a:spcBef>
                <a:spcPts val="0"/>
              </a:spcBef>
              <a:spcAft>
                <a:spcPts val="0"/>
              </a:spcAft>
              <a:buClr>
                <a:schemeClr val="accent1"/>
              </a:buClr>
              <a:buSzPct val="25000"/>
              <a:buFont typeface="Amatic SC"/>
              <a:buNone/>
            </a:pPr>
            <a:r>
              <a:rPr lang="es" sz="4200" b="1" i="0" u="none" strike="noStrike" cap="none">
                <a:solidFill>
                  <a:schemeClr val="accent1"/>
                </a:solidFill>
                <a:latin typeface="Amatic SC"/>
                <a:ea typeface="Amatic SC"/>
                <a:cs typeface="Amatic SC"/>
                <a:sym typeface="Amatic SC"/>
              </a:rPr>
              <a:t>código 1b</a:t>
            </a:r>
          </a:p>
        </p:txBody>
      </p:sp>
      <p:sp>
        <p:nvSpPr>
          <p:cNvPr id="242" name="Shape 242"/>
          <p:cNvSpPr txBox="1">
            <a:spLocks noGrp="1"/>
          </p:cNvSpPr>
          <p:nvPr>
            <p:ph type="body" idx="1"/>
          </p:nvPr>
        </p:nvSpPr>
        <p:spPr>
          <a:xfrm>
            <a:off x="5266849" y="742825"/>
            <a:ext cx="3565500" cy="4167900"/>
          </a:xfrm>
          <a:prstGeom prst="rect">
            <a:avLst/>
          </a:prstGeom>
          <a:noFill/>
          <a:ln>
            <a:noFill/>
          </a:ln>
        </p:spPr>
        <p:txBody>
          <a:bodyPr lIns="91425" tIns="91425" rIns="91425" bIns="91425" anchor="t" anchorCtr="0">
            <a:noAutofit/>
          </a:bodyPr>
          <a:lstStyle/>
          <a:p>
            <a:pPr marL="457200" marR="0" lvl="0" indent="-304800" algn="just" rtl="0">
              <a:lnSpc>
                <a:spcPct val="107916"/>
              </a:lnSpc>
              <a:spcBef>
                <a:spcPts val="0"/>
              </a:spcBef>
              <a:spcAft>
                <a:spcPts val="0"/>
              </a:spcAft>
              <a:buClr>
                <a:srgbClr val="000000"/>
              </a:buClr>
              <a:buSzPct val="100000"/>
              <a:buFont typeface="Arial"/>
              <a:buChar char="-"/>
            </a:pPr>
            <a:r>
              <a:rPr lang="es" sz="1200" b="1" i="0" u="none" strike="noStrike" cap="none">
                <a:solidFill>
                  <a:srgbClr val="000000"/>
                </a:solidFill>
                <a:latin typeface="Calibri"/>
                <a:ea typeface="Calibri"/>
                <a:cs typeface="Calibri"/>
                <a:sym typeface="Calibri"/>
              </a:rPr>
              <a:t>Fosas y fisuras: </a:t>
            </a:r>
          </a:p>
          <a:p>
            <a:pPr marL="0" marR="0" lvl="0" indent="0" algn="just" rtl="0">
              <a:lnSpc>
                <a:spcPct val="107916"/>
              </a:lnSpc>
              <a:spcBef>
                <a:spcPts val="800"/>
              </a:spcBef>
              <a:spcAft>
                <a:spcPts val="0"/>
              </a:spcAft>
              <a:buClr>
                <a:schemeClr val="dk2"/>
              </a:buClr>
              <a:buSzPct val="25000"/>
              <a:buFont typeface="Source Code Pro"/>
              <a:buNone/>
            </a:pPr>
            <a:r>
              <a:rPr lang="es" sz="1200" b="0" i="0" u="none" strike="noStrike" cap="none">
                <a:solidFill>
                  <a:srgbClr val="000000"/>
                </a:solidFill>
                <a:latin typeface="Calibri"/>
                <a:ea typeface="Calibri"/>
                <a:cs typeface="Calibri"/>
                <a:sym typeface="Calibri"/>
              </a:rPr>
              <a:t>Cuando se ve mojado no hay evidencia de cambio en el color por caries, pero después de secado, se observa una opacidad o decoloración (lesión blanca o marrón) que no es coherente con el aspecto clínico de un esmalte sano. Este cambio de color está limitado a los confines de la fosa y el área de fisura (si se ve húmedo o seco).</a:t>
            </a:r>
          </a:p>
          <a:p>
            <a:pPr marL="457200" marR="0" lvl="0" indent="-304800" algn="just" rtl="0">
              <a:lnSpc>
                <a:spcPct val="107916"/>
              </a:lnSpc>
              <a:spcBef>
                <a:spcPts val="800"/>
              </a:spcBef>
              <a:spcAft>
                <a:spcPts val="0"/>
              </a:spcAft>
              <a:buClr>
                <a:srgbClr val="000000"/>
              </a:buClr>
              <a:buSzPct val="100000"/>
              <a:buFont typeface="Arial"/>
              <a:buChar char="-"/>
            </a:pPr>
            <a:r>
              <a:rPr lang="es" sz="1200" b="1" i="0" u="none" strike="noStrike" cap="none">
                <a:solidFill>
                  <a:srgbClr val="000000"/>
                </a:solidFill>
                <a:latin typeface="Calibri"/>
                <a:ea typeface="Calibri"/>
                <a:cs typeface="Calibri"/>
                <a:sym typeface="Calibri"/>
              </a:rPr>
              <a:t>Superficie lisa (mesial y distal):</a:t>
            </a:r>
          </a:p>
          <a:p>
            <a:pPr marL="0" marR="0" lvl="0" indent="0" algn="just" rtl="0">
              <a:lnSpc>
                <a:spcPct val="107916"/>
              </a:lnSpc>
              <a:spcBef>
                <a:spcPts val="800"/>
              </a:spcBef>
              <a:spcAft>
                <a:spcPts val="0"/>
              </a:spcAft>
              <a:buClr>
                <a:schemeClr val="dk2"/>
              </a:buClr>
              <a:buSzPct val="25000"/>
              <a:buFont typeface="Source Code Pro"/>
              <a:buNone/>
            </a:pPr>
            <a:r>
              <a:rPr lang="es" sz="1200" b="0" i="0" u="none" strike="noStrike" cap="none">
                <a:solidFill>
                  <a:srgbClr val="000000"/>
                </a:solidFill>
                <a:latin typeface="Calibri"/>
                <a:ea typeface="Calibri"/>
                <a:cs typeface="Calibri"/>
                <a:sym typeface="Calibri"/>
              </a:rPr>
              <a:t> Cuando se ve mojada no hay evidencia de cualquier cambio en el color de la superficie atribuible a la actividad de cariesesión blanca</a:t>
            </a:r>
            <a:r>
              <a:rPr lang="es" sz="1200">
                <a:solidFill>
                  <a:srgbClr val="000000"/>
                </a:solidFill>
                <a:latin typeface="Calibri"/>
                <a:ea typeface="Calibri"/>
                <a:cs typeface="Calibri"/>
                <a:sym typeface="Calibri"/>
              </a:rPr>
              <a:t>.</a:t>
            </a:r>
          </a:p>
          <a:p>
            <a:pPr marL="457200" marR="0" lvl="0" indent="-304800" algn="just" rtl="0">
              <a:lnSpc>
                <a:spcPct val="107916"/>
              </a:lnSpc>
              <a:spcBef>
                <a:spcPts val="800"/>
              </a:spcBef>
              <a:spcAft>
                <a:spcPts val="0"/>
              </a:spcAft>
              <a:buClr>
                <a:srgbClr val="000000"/>
              </a:buClr>
              <a:buSzPct val="100000"/>
              <a:buFont typeface="Arial"/>
              <a:buChar char="-"/>
            </a:pPr>
            <a:r>
              <a:rPr lang="es" sz="1200" b="1" i="0" u="none" strike="noStrike" cap="none">
                <a:solidFill>
                  <a:srgbClr val="000000"/>
                </a:solidFill>
                <a:latin typeface="Calibri"/>
                <a:ea typeface="Calibri"/>
                <a:cs typeface="Calibri"/>
                <a:sym typeface="Calibri"/>
              </a:rPr>
              <a:t>Superficie lisa libre (vestibular y lingual y el examen directo de las superficies mesial y distal (sin dientes adyacentes):</a:t>
            </a:r>
          </a:p>
          <a:p>
            <a:pPr marL="0" marR="0" lvl="0" indent="0" algn="just" rtl="0">
              <a:lnSpc>
                <a:spcPct val="107916"/>
              </a:lnSpc>
              <a:spcBef>
                <a:spcPts val="800"/>
              </a:spcBef>
              <a:spcAft>
                <a:spcPts val="0"/>
              </a:spcAft>
              <a:buClr>
                <a:schemeClr val="dk2"/>
              </a:buClr>
              <a:buSzPct val="25000"/>
              <a:buFont typeface="Source Code Pro"/>
              <a:buNone/>
            </a:pPr>
            <a:r>
              <a:rPr lang="es" sz="1200" b="0" i="0" u="none" strike="noStrike" cap="none">
                <a:solidFill>
                  <a:srgbClr val="000000"/>
                </a:solidFill>
                <a:latin typeface="Calibri"/>
                <a:ea typeface="Calibri"/>
                <a:cs typeface="Calibri"/>
                <a:sym typeface="Calibri"/>
              </a:rPr>
              <a:t>Cuando se ve mojada no hay evidencia de cualquier cambio en el color atribuible a la actividad de caries.</a:t>
            </a:r>
          </a:p>
        </p:txBody>
      </p:sp>
      <p:pic>
        <p:nvPicPr>
          <p:cNvPr id="243" name="Shape 243"/>
          <p:cNvPicPr preferRelativeResize="0"/>
          <p:nvPr/>
        </p:nvPicPr>
        <p:blipFill rotWithShape="1">
          <a:blip r:embed="rId3">
            <a:alphaModFix/>
          </a:blip>
          <a:srcRect/>
          <a:stretch/>
        </p:blipFill>
        <p:spPr>
          <a:xfrm>
            <a:off x="73499" y="1093849"/>
            <a:ext cx="2298300" cy="2298300"/>
          </a:xfrm>
          <a:prstGeom prst="rect">
            <a:avLst/>
          </a:prstGeom>
          <a:noFill/>
          <a:ln>
            <a:noFill/>
          </a:ln>
        </p:spPr>
      </p:pic>
      <p:pic>
        <p:nvPicPr>
          <p:cNvPr id="244" name="Shape 244"/>
          <p:cNvPicPr preferRelativeResize="0"/>
          <p:nvPr/>
        </p:nvPicPr>
        <p:blipFill rotWithShape="1">
          <a:blip r:embed="rId4">
            <a:alphaModFix/>
          </a:blip>
          <a:srcRect t="942" r="28459" b="27685"/>
          <a:stretch/>
        </p:blipFill>
        <p:spPr>
          <a:xfrm>
            <a:off x="2501675" y="3259474"/>
            <a:ext cx="2706473" cy="1734775"/>
          </a:xfrm>
          <a:prstGeom prst="rect">
            <a:avLst/>
          </a:prstGeom>
          <a:noFill/>
          <a:ln>
            <a:noFill/>
          </a:ln>
        </p:spPr>
      </p:pic>
      <p:sp>
        <p:nvSpPr>
          <p:cNvPr id="245" name="Shape 245"/>
          <p:cNvSpPr/>
          <p:nvPr/>
        </p:nvSpPr>
        <p:spPr>
          <a:xfrm>
            <a:off x="4690675" y="4355150"/>
            <a:ext cx="281400" cy="350100"/>
          </a:xfrm>
          <a:prstGeom prst="ellipse">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Shape 250"/>
          <p:cNvSpPr txBox="1">
            <a:spLocks noGrp="1"/>
          </p:cNvSpPr>
          <p:nvPr>
            <p:ph type="title"/>
          </p:nvPr>
        </p:nvSpPr>
        <p:spPr>
          <a:xfrm>
            <a:off x="311700" y="292850"/>
            <a:ext cx="8520599" cy="8009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Amatic SC"/>
              <a:buNone/>
            </a:pPr>
            <a:r>
              <a:rPr lang="es" sz="4200" b="1" i="0" u="none" strike="noStrike" cap="none">
                <a:solidFill>
                  <a:schemeClr val="accent1"/>
                </a:solidFill>
                <a:latin typeface="Amatic SC"/>
                <a:ea typeface="Amatic SC"/>
                <a:cs typeface="Amatic SC"/>
                <a:sym typeface="Amatic SC"/>
              </a:rPr>
              <a:t>código 2b</a:t>
            </a:r>
          </a:p>
        </p:txBody>
      </p:sp>
      <p:sp>
        <p:nvSpPr>
          <p:cNvPr id="251" name="Shape 251"/>
          <p:cNvSpPr txBox="1">
            <a:spLocks noGrp="1"/>
          </p:cNvSpPr>
          <p:nvPr>
            <p:ph type="body" idx="1"/>
          </p:nvPr>
        </p:nvSpPr>
        <p:spPr>
          <a:xfrm>
            <a:off x="5735300" y="292850"/>
            <a:ext cx="2919600" cy="4461300"/>
          </a:xfrm>
          <a:prstGeom prst="rect">
            <a:avLst/>
          </a:prstGeom>
          <a:noFill/>
          <a:ln>
            <a:noFill/>
          </a:ln>
        </p:spPr>
        <p:txBody>
          <a:bodyPr lIns="91425" tIns="91425" rIns="91425" bIns="91425" anchor="t" anchorCtr="0">
            <a:noAutofit/>
          </a:bodyPr>
          <a:lstStyle/>
          <a:p>
            <a:pPr marL="457200" marR="0" lvl="0" indent="-304800" algn="just" rtl="0">
              <a:lnSpc>
                <a:spcPct val="107916"/>
              </a:lnSpc>
              <a:spcBef>
                <a:spcPts val="0"/>
              </a:spcBef>
              <a:spcAft>
                <a:spcPts val="0"/>
              </a:spcAft>
              <a:buClr>
                <a:srgbClr val="000000"/>
              </a:buClr>
              <a:buSzPct val="100000"/>
              <a:buFont typeface="Arial"/>
              <a:buChar char="-"/>
            </a:pPr>
            <a:r>
              <a:rPr lang="es" sz="1200" b="1" i="0" u="none" strike="noStrike" cap="none">
                <a:solidFill>
                  <a:srgbClr val="000000"/>
                </a:solidFill>
                <a:latin typeface="Arial"/>
                <a:ea typeface="Arial"/>
                <a:cs typeface="Arial"/>
                <a:sym typeface="Arial"/>
              </a:rPr>
              <a:t>Fosas y fisuras: </a:t>
            </a:r>
          </a:p>
          <a:p>
            <a:pPr marL="0" marR="0" lvl="0" indent="0" algn="just" rtl="0">
              <a:lnSpc>
                <a:spcPct val="107916"/>
              </a:lnSpc>
              <a:spcBef>
                <a:spcPts val="800"/>
              </a:spcBef>
              <a:spcAft>
                <a:spcPts val="0"/>
              </a:spcAft>
              <a:buClr>
                <a:schemeClr val="dk2"/>
              </a:buClr>
              <a:buSzPct val="25000"/>
              <a:buFont typeface="Source Code Pro"/>
              <a:buNone/>
            </a:pPr>
            <a:r>
              <a:rPr lang="es" sz="1200" b="0" i="0" u="none" strike="noStrike" cap="none">
                <a:solidFill>
                  <a:srgbClr val="000000"/>
                </a:solidFill>
                <a:highlight>
                  <a:srgbClr val="FFFFFF"/>
                </a:highlight>
                <a:latin typeface="Arial"/>
                <a:ea typeface="Arial"/>
                <a:cs typeface="Arial"/>
                <a:sym typeface="Arial"/>
              </a:rPr>
              <a:t>Cuando el diente está mojado hay una  opacidad o decoloración (lesión blanca o marrón). La grieta / fosa no es consistente con la apariencia clínica de esmalte sano. La lesión aún debe ser visible cuando se seca.</a:t>
            </a:r>
          </a:p>
          <a:p>
            <a:pPr marL="457200" marR="0" lvl="0" indent="-304800" algn="just" rtl="0">
              <a:lnSpc>
                <a:spcPct val="107916"/>
              </a:lnSpc>
              <a:spcBef>
                <a:spcPts val="800"/>
              </a:spcBef>
              <a:spcAft>
                <a:spcPts val="0"/>
              </a:spcAft>
              <a:buClr>
                <a:srgbClr val="000000"/>
              </a:buClr>
              <a:buSzPct val="100000"/>
              <a:buFont typeface="Arial"/>
              <a:buChar char="-"/>
            </a:pPr>
            <a:r>
              <a:rPr lang="es" sz="1200" b="1" i="0" u="none" strike="noStrike" cap="none">
                <a:solidFill>
                  <a:srgbClr val="000000"/>
                </a:solidFill>
                <a:latin typeface="Arial"/>
                <a:ea typeface="Arial"/>
                <a:cs typeface="Arial"/>
                <a:sym typeface="Arial"/>
              </a:rPr>
              <a:t>Superficie lisa (mesial y distal): </a:t>
            </a:r>
          </a:p>
          <a:p>
            <a:pPr marL="0" marR="0" lvl="0" indent="0" algn="just" rtl="0">
              <a:lnSpc>
                <a:spcPct val="107916"/>
              </a:lnSpc>
              <a:spcBef>
                <a:spcPts val="800"/>
              </a:spcBef>
              <a:spcAft>
                <a:spcPts val="0"/>
              </a:spcAft>
              <a:buClr>
                <a:schemeClr val="dk2"/>
              </a:buClr>
              <a:buSzPct val="25000"/>
              <a:buFont typeface="Source Code Pro"/>
              <a:buNone/>
            </a:pPr>
            <a:r>
              <a:rPr lang="es" sz="1200">
                <a:solidFill>
                  <a:srgbClr val="000000"/>
                </a:solidFill>
                <a:latin typeface="Arial"/>
                <a:ea typeface="Arial"/>
                <a:cs typeface="Arial"/>
                <a:sym typeface="Arial"/>
              </a:rPr>
              <a:t>C</a:t>
            </a:r>
            <a:r>
              <a:rPr lang="es" sz="1200" b="0" i="0" u="none" strike="noStrike" cap="none">
                <a:solidFill>
                  <a:srgbClr val="000000"/>
                </a:solidFill>
                <a:latin typeface="Arial"/>
                <a:ea typeface="Arial"/>
                <a:cs typeface="Arial"/>
                <a:sym typeface="Arial"/>
              </a:rPr>
              <a:t>uando se ve desde la dirección oclusal, esta opacidad puede ser vista como una sombra confinada al esmalte, visto a través de la cresta marginal.</a:t>
            </a:r>
          </a:p>
          <a:p>
            <a:pPr marL="457200" marR="0" lvl="0" indent="-304800" algn="just" rtl="0">
              <a:lnSpc>
                <a:spcPct val="107916"/>
              </a:lnSpc>
              <a:spcBef>
                <a:spcPts val="800"/>
              </a:spcBef>
              <a:spcAft>
                <a:spcPts val="0"/>
              </a:spcAft>
              <a:buClr>
                <a:srgbClr val="000000"/>
              </a:buClr>
              <a:buSzPct val="100000"/>
              <a:buFont typeface="Arial"/>
              <a:buChar char="-"/>
            </a:pPr>
            <a:r>
              <a:rPr lang="es" sz="1200" b="1" i="0" u="none" strike="noStrike" cap="none">
                <a:solidFill>
                  <a:srgbClr val="000000"/>
                </a:solidFill>
                <a:latin typeface="Arial"/>
                <a:ea typeface="Arial"/>
                <a:cs typeface="Arial"/>
                <a:sym typeface="Arial"/>
              </a:rPr>
              <a:t>Superficie lisa libre (vestibular y lingual y el examen directo de las superficies mesial y distal sin dientes adyacentes):</a:t>
            </a:r>
          </a:p>
          <a:p>
            <a:pPr marL="0" marR="0" lvl="0" indent="0" algn="just" rtl="0">
              <a:lnSpc>
                <a:spcPct val="107916"/>
              </a:lnSpc>
              <a:spcBef>
                <a:spcPts val="800"/>
              </a:spcBef>
              <a:spcAft>
                <a:spcPts val="0"/>
              </a:spcAft>
              <a:buClr>
                <a:schemeClr val="dk2"/>
              </a:buClr>
              <a:buSzPct val="25000"/>
              <a:buFont typeface="Source Code Pro"/>
              <a:buNone/>
            </a:pPr>
            <a:r>
              <a:rPr lang="es" sz="1200" b="0" i="0" u="none" strike="noStrike" cap="none">
                <a:solidFill>
                  <a:srgbClr val="000000"/>
                </a:solidFill>
                <a:latin typeface="Arial"/>
                <a:ea typeface="Arial"/>
                <a:cs typeface="Arial"/>
                <a:sym typeface="Arial"/>
              </a:rPr>
              <a:t>La lesión se localiza en las caras proximales (en contacto o dentro de 1 mm) del margen gingival</a:t>
            </a:r>
          </a:p>
          <a:p>
            <a:pPr marL="0" marR="0" lvl="0" indent="0" algn="l" rtl="0">
              <a:lnSpc>
                <a:spcPct val="115000"/>
              </a:lnSpc>
              <a:spcBef>
                <a:spcPts val="800"/>
              </a:spcBef>
              <a:spcAft>
                <a:spcPts val="0"/>
              </a:spcAft>
              <a:buClr>
                <a:schemeClr val="dk2"/>
              </a:buClr>
              <a:buSzPct val="25000"/>
              <a:buFont typeface="Source Code Pro"/>
              <a:buNone/>
            </a:pPr>
            <a:endParaRPr sz="1800" b="0" i="0" u="none" strike="noStrike" cap="none">
              <a:solidFill>
                <a:schemeClr val="dk2"/>
              </a:solidFill>
              <a:latin typeface="Source Code Pro"/>
              <a:ea typeface="Source Code Pro"/>
              <a:cs typeface="Source Code Pro"/>
              <a:sym typeface="Source Code Pro"/>
            </a:endParaRPr>
          </a:p>
        </p:txBody>
      </p:sp>
      <p:pic>
        <p:nvPicPr>
          <p:cNvPr id="252" name="Shape 252"/>
          <p:cNvPicPr preferRelativeResize="0"/>
          <p:nvPr/>
        </p:nvPicPr>
        <p:blipFill rotWithShape="1">
          <a:blip r:embed="rId3">
            <a:alphaModFix/>
          </a:blip>
          <a:srcRect l="19471" r="19775" b="7783"/>
          <a:stretch/>
        </p:blipFill>
        <p:spPr>
          <a:xfrm>
            <a:off x="2973850" y="2794950"/>
            <a:ext cx="2158100" cy="2138775"/>
          </a:xfrm>
          <a:prstGeom prst="rect">
            <a:avLst/>
          </a:prstGeom>
          <a:noFill/>
          <a:ln>
            <a:noFill/>
          </a:ln>
        </p:spPr>
      </p:pic>
      <p:pic>
        <p:nvPicPr>
          <p:cNvPr id="253" name="Shape 253" descr="0002.png"/>
          <p:cNvPicPr preferRelativeResize="0"/>
          <p:nvPr/>
        </p:nvPicPr>
        <p:blipFill>
          <a:blip r:embed="rId4">
            <a:alphaModFix/>
          </a:blip>
          <a:stretch>
            <a:fillRect/>
          </a:stretch>
        </p:blipFill>
        <p:spPr>
          <a:xfrm>
            <a:off x="152400" y="1246249"/>
            <a:ext cx="2302174" cy="23021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311700" y="225300"/>
            <a:ext cx="8520599" cy="8009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Amatic SC"/>
              <a:buNone/>
            </a:pPr>
            <a:r>
              <a:rPr lang="es" sz="4200" b="1" i="0" u="none" strike="noStrike" cap="none">
                <a:solidFill>
                  <a:schemeClr val="accent1"/>
                </a:solidFill>
                <a:latin typeface="Amatic SC"/>
                <a:ea typeface="Amatic SC"/>
                <a:cs typeface="Amatic SC"/>
                <a:sym typeface="Amatic SC"/>
              </a:rPr>
              <a:t>código 3</a:t>
            </a:r>
          </a:p>
          <a:p>
            <a:pPr marL="0" marR="0" lvl="0" indent="0" algn="l" rtl="0">
              <a:lnSpc>
                <a:spcPct val="100000"/>
              </a:lnSpc>
              <a:spcBef>
                <a:spcPts val="0"/>
              </a:spcBef>
              <a:spcAft>
                <a:spcPts val="0"/>
              </a:spcAft>
              <a:buClr>
                <a:schemeClr val="accent1"/>
              </a:buClr>
              <a:buSzPct val="25000"/>
              <a:buFont typeface="Amatic SC"/>
              <a:buNone/>
            </a:pPr>
            <a:endParaRPr sz="4200" b="1" i="0" u="none" strike="noStrike" cap="none">
              <a:solidFill>
                <a:schemeClr val="accent1"/>
              </a:solidFill>
              <a:latin typeface="Amatic SC"/>
              <a:ea typeface="Amatic SC"/>
              <a:cs typeface="Amatic SC"/>
              <a:sym typeface="Amatic SC"/>
            </a:endParaRPr>
          </a:p>
        </p:txBody>
      </p:sp>
      <p:sp>
        <p:nvSpPr>
          <p:cNvPr id="259" name="Shape 259"/>
          <p:cNvSpPr txBox="1">
            <a:spLocks noGrp="1"/>
          </p:cNvSpPr>
          <p:nvPr>
            <p:ph type="body" idx="1"/>
          </p:nvPr>
        </p:nvSpPr>
        <p:spPr>
          <a:xfrm>
            <a:off x="4958475" y="304800"/>
            <a:ext cx="3873900" cy="3961200"/>
          </a:xfrm>
          <a:prstGeom prst="rect">
            <a:avLst/>
          </a:prstGeom>
          <a:noFill/>
          <a:ln>
            <a:noFill/>
          </a:ln>
        </p:spPr>
        <p:txBody>
          <a:bodyPr lIns="91425" tIns="91425" rIns="91425" bIns="91425" anchor="t" anchorCtr="0">
            <a:noAutofit/>
          </a:bodyPr>
          <a:lstStyle/>
          <a:p>
            <a:pPr marL="457200" marR="0" lvl="0" indent="-304800" algn="just" rtl="0">
              <a:lnSpc>
                <a:spcPct val="107916"/>
              </a:lnSpc>
              <a:spcBef>
                <a:spcPts val="0"/>
              </a:spcBef>
              <a:spcAft>
                <a:spcPts val="0"/>
              </a:spcAft>
              <a:buClr>
                <a:srgbClr val="000000"/>
              </a:buClr>
              <a:buSzPct val="100000"/>
              <a:buFont typeface="Arial"/>
              <a:buChar char="-"/>
            </a:pPr>
            <a:r>
              <a:rPr lang="es" sz="1200" b="1" i="0" u="none" strike="noStrike" cap="none">
                <a:solidFill>
                  <a:srgbClr val="000000"/>
                </a:solidFill>
                <a:highlight>
                  <a:srgbClr val="FFFFFF"/>
                </a:highlight>
                <a:latin typeface="Arial"/>
                <a:ea typeface="Arial"/>
                <a:cs typeface="Arial"/>
                <a:sym typeface="Arial"/>
              </a:rPr>
              <a:t>Fosas y fisuras:</a:t>
            </a:r>
            <a:r>
              <a:rPr lang="es" sz="1200" b="0" i="0" u="none" strike="noStrike" cap="none">
                <a:solidFill>
                  <a:srgbClr val="000000"/>
                </a:solidFill>
                <a:highlight>
                  <a:srgbClr val="FFFFFF"/>
                </a:highlight>
                <a:latin typeface="Arial"/>
                <a:ea typeface="Arial"/>
                <a:cs typeface="Arial"/>
                <a:sym typeface="Arial"/>
              </a:rPr>
              <a:t> El diente mojado puede tener una opacidad de caries clara blanca/ marrón, que no es consistente con la aparición clínica de esmalte sano, una vez que se secó, se observa una pérdida de la estructura dental cariada en la entrada o dentro de la fosa o fisura, o en superficie lisa.</a:t>
            </a:r>
          </a:p>
          <a:p>
            <a:pPr marR="0" lvl="0" algn="just" rtl="0">
              <a:lnSpc>
                <a:spcPct val="107916"/>
              </a:lnSpc>
              <a:spcBef>
                <a:spcPts val="0"/>
              </a:spcBef>
              <a:spcAft>
                <a:spcPts val="0"/>
              </a:spcAft>
              <a:buNone/>
            </a:pPr>
            <a:r>
              <a:rPr lang="es" sz="1200" b="0" i="0" u="none" strike="noStrike" cap="none">
                <a:solidFill>
                  <a:srgbClr val="000000"/>
                </a:solidFill>
                <a:highlight>
                  <a:srgbClr val="FFFFFF"/>
                </a:highlight>
                <a:latin typeface="Arial"/>
                <a:ea typeface="Arial"/>
                <a:cs typeface="Arial"/>
                <a:sym typeface="Arial"/>
              </a:rPr>
              <a:t>En caso de duda, o para confirmar la evaluación visual, la sonda de la OMS / IPC / PSR se puede utilizar </a:t>
            </a:r>
            <a:r>
              <a:rPr lang="es" sz="1200" b="0" i="1" u="none" strike="noStrike" cap="none">
                <a:solidFill>
                  <a:srgbClr val="000000"/>
                </a:solidFill>
                <a:highlight>
                  <a:srgbClr val="FFFFFF"/>
                </a:highlight>
                <a:latin typeface="Arial"/>
                <a:ea typeface="Arial"/>
                <a:cs typeface="Arial"/>
                <a:sym typeface="Arial"/>
              </a:rPr>
              <a:t>suavemente a través de una superficie del diente</a:t>
            </a:r>
            <a:r>
              <a:rPr lang="es" sz="1200" b="0" i="0" u="none" strike="noStrike" cap="none">
                <a:solidFill>
                  <a:srgbClr val="000000"/>
                </a:solidFill>
                <a:highlight>
                  <a:srgbClr val="FFFFFF"/>
                </a:highlight>
                <a:latin typeface="Arial"/>
                <a:ea typeface="Arial"/>
                <a:cs typeface="Arial"/>
                <a:sym typeface="Arial"/>
              </a:rPr>
              <a:t> para confirmar la presencia de una cavidad aparentemente confinada al esmalte.</a:t>
            </a:r>
          </a:p>
          <a:p>
            <a:pPr marL="457200" marR="0" lvl="0" indent="-304800" algn="just" rtl="0">
              <a:lnSpc>
                <a:spcPct val="107916"/>
              </a:lnSpc>
              <a:spcBef>
                <a:spcPts val="800"/>
              </a:spcBef>
              <a:spcAft>
                <a:spcPts val="0"/>
              </a:spcAft>
              <a:buClr>
                <a:srgbClr val="000000"/>
              </a:buClr>
              <a:buSzPct val="100000"/>
              <a:buFont typeface="Arial"/>
              <a:buChar char="-"/>
            </a:pPr>
            <a:r>
              <a:rPr lang="es" sz="1200" b="1" i="0" u="none" strike="noStrike" cap="none">
                <a:solidFill>
                  <a:srgbClr val="000000"/>
                </a:solidFill>
                <a:highlight>
                  <a:srgbClr val="FFFFFF"/>
                </a:highlight>
                <a:latin typeface="Arial"/>
                <a:ea typeface="Arial"/>
                <a:cs typeface="Arial"/>
                <a:sym typeface="Arial"/>
              </a:rPr>
              <a:t>Superficie lisa (mesial y distal):</a:t>
            </a:r>
            <a:r>
              <a:rPr lang="es" sz="1200" b="0" i="0" u="none" strike="noStrike" cap="none">
                <a:solidFill>
                  <a:srgbClr val="000000"/>
                </a:solidFill>
                <a:highlight>
                  <a:srgbClr val="FFFFFF"/>
                </a:highlight>
                <a:latin typeface="Arial"/>
                <a:ea typeface="Arial"/>
                <a:cs typeface="Arial"/>
                <a:sym typeface="Arial"/>
              </a:rPr>
              <a:t> Una vez que se secó, se produce una pérdida distinta de la integridad del esmalte, visto desde la dirección bucal o lingual.</a:t>
            </a:r>
          </a:p>
          <a:p>
            <a:pPr marL="457200" marR="0" lvl="0" indent="-304800" algn="just" rtl="0">
              <a:lnSpc>
                <a:spcPct val="107916"/>
              </a:lnSpc>
              <a:spcBef>
                <a:spcPts val="800"/>
              </a:spcBef>
              <a:spcAft>
                <a:spcPts val="0"/>
              </a:spcAft>
              <a:buClr>
                <a:srgbClr val="000000"/>
              </a:buClr>
              <a:buSzPct val="100000"/>
              <a:buFont typeface="Arial"/>
              <a:buChar char="-"/>
            </a:pPr>
            <a:r>
              <a:rPr lang="es" sz="1200" b="1" i="0" u="none" strike="noStrike" cap="none">
                <a:solidFill>
                  <a:srgbClr val="000000"/>
                </a:solidFill>
                <a:highlight>
                  <a:srgbClr val="FFFFFF"/>
                </a:highlight>
                <a:latin typeface="Arial"/>
                <a:ea typeface="Arial"/>
                <a:cs typeface="Arial"/>
                <a:sym typeface="Arial"/>
              </a:rPr>
              <a:t>Superficie libre (vestibular y lingual y el examen directo de las superficies mesial y distal sin dientes adyacentes)</a:t>
            </a:r>
            <a:r>
              <a:rPr lang="es" sz="1200" b="0" i="0" u="none" strike="noStrike" cap="none">
                <a:solidFill>
                  <a:srgbClr val="000000"/>
                </a:solidFill>
                <a:highlight>
                  <a:srgbClr val="FFFFFF"/>
                </a:highlight>
                <a:latin typeface="Arial"/>
                <a:ea typeface="Arial"/>
                <a:cs typeface="Arial"/>
                <a:sym typeface="Arial"/>
              </a:rPr>
              <a:t>: Una vez seco se produce una pérdida de integridad de la superficie cariada sin dentina visible.</a:t>
            </a:r>
          </a:p>
        </p:txBody>
      </p:sp>
      <p:pic>
        <p:nvPicPr>
          <p:cNvPr id="260" name="Shape 260"/>
          <p:cNvPicPr preferRelativeResize="0"/>
          <p:nvPr/>
        </p:nvPicPr>
        <p:blipFill>
          <a:blip r:embed="rId3">
            <a:alphaModFix/>
          </a:blip>
          <a:stretch>
            <a:fillRect/>
          </a:stretch>
        </p:blipFill>
        <p:spPr>
          <a:xfrm>
            <a:off x="2604475" y="2764500"/>
            <a:ext cx="2398150" cy="2345224"/>
          </a:xfrm>
          <a:prstGeom prst="rect">
            <a:avLst/>
          </a:prstGeom>
          <a:noFill/>
          <a:ln>
            <a:noFill/>
          </a:ln>
        </p:spPr>
      </p:pic>
      <p:pic>
        <p:nvPicPr>
          <p:cNvPr id="261" name="Shape 261"/>
          <p:cNvPicPr preferRelativeResize="0"/>
          <p:nvPr/>
        </p:nvPicPr>
        <p:blipFill>
          <a:blip r:embed="rId4">
            <a:alphaModFix/>
          </a:blip>
          <a:stretch>
            <a:fillRect/>
          </a:stretch>
        </p:blipFill>
        <p:spPr>
          <a:xfrm>
            <a:off x="152400" y="1246250"/>
            <a:ext cx="2314501" cy="2314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311700" y="292850"/>
            <a:ext cx="8520599" cy="8009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Amatic SC"/>
              <a:buNone/>
            </a:pPr>
            <a:r>
              <a:rPr lang="es" sz="4200" b="1" i="0" u="none" strike="noStrike" cap="none">
                <a:solidFill>
                  <a:schemeClr val="accent1"/>
                </a:solidFill>
                <a:latin typeface="Amatic SC"/>
                <a:ea typeface="Amatic SC"/>
                <a:cs typeface="Amatic SC"/>
                <a:sym typeface="Amatic SC"/>
              </a:rPr>
              <a:t>código 4</a:t>
            </a:r>
          </a:p>
        </p:txBody>
      </p:sp>
      <p:sp>
        <p:nvSpPr>
          <p:cNvPr id="267" name="Shape 267"/>
          <p:cNvSpPr txBox="1">
            <a:spLocks noGrp="1"/>
          </p:cNvSpPr>
          <p:nvPr>
            <p:ph type="body" idx="1"/>
          </p:nvPr>
        </p:nvSpPr>
        <p:spPr>
          <a:xfrm>
            <a:off x="4724125" y="292850"/>
            <a:ext cx="4107900" cy="4275900"/>
          </a:xfrm>
          <a:prstGeom prst="rect">
            <a:avLst/>
          </a:prstGeom>
          <a:noFill/>
          <a:ln>
            <a:noFill/>
          </a:ln>
        </p:spPr>
        <p:txBody>
          <a:bodyPr lIns="91425" tIns="91425" rIns="91425" bIns="91425" anchor="t" anchorCtr="0">
            <a:noAutofit/>
          </a:bodyPr>
          <a:lstStyle/>
          <a:p>
            <a:pPr marL="457200" marR="0" lvl="0" indent="-304800" algn="just" rtl="0">
              <a:lnSpc>
                <a:spcPct val="107916"/>
              </a:lnSpc>
              <a:spcBef>
                <a:spcPts val="0"/>
              </a:spcBef>
              <a:spcAft>
                <a:spcPts val="0"/>
              </a:spcAft>
              <a:buClr>
                <a:srgbClr val="000000"/>
              </a:buClr>
              <a:buSzPct val="100000"/>
              <a:buFont typeface="Arial"/>
              <a:buChar char="-"/>
            </a:pPr>
            <a:r>
              <a:rPr lang="es" sz="1200" b="1" i="0" u="none" strike="noStrike" cap="none">
                <a:solidFill>
                  <a:srgbClr val="000000"/>
                </a:solidFill>
                <a:latin typeface="Arial"/>
                <a:ea typeface="Arial"/>
                <a:cs typeface="Arial"/>
                <a:sym typeface="Arial"/>
              </a:rPr>
              <a:t>Fosas y fisuras:</a:t>
            </a:r>
          </a:p>
          <a:p>
            <a:pPr marL="0" marR="0" lvl="0" indent="0" algn="just" rtl="0">
              <a:lnSpc>
                <a:spcPct val="107916"/>
              </a:lnSpc>
              <a:spcBef>
                <a:spcPts val="800"/>
              </a:spcBef>
              <a:spcAft>
                <a:spcPts val="0"/>
              </a:spcAft>
              <a:buClr>
                <a:schemeClr val="dk2"/>
              </a:buClr>
              <a:buSzPct val="25000"/>
              <a:buFont typeface="Source Code Pro"/>
              <a:buNone/>
            </a:pPr>
            <a:r>
              <a:rPr lang="es" sz="1200" b="0" i="0" u="none" strike="noStrike" cap="none">
                <a:solidFill>
                  <a:srgbClr val="000000"/>
                </a:solidFill>
                <a:latin typeface="Arial"/>
                <a:ea typeface="Arial"/>
                <a:cs typeface="Arial"/>
                <a:sym typeface="Arial"/>
              </a:rPr>
              <a:t> Aparece como una sombra de la dentina decolorada visible a través de una superficie de esmalte aparentemente intacta que puede o no puede mostrar signos de colapso localizado (pérdida de la continuidad). Se ve a menudo más fácilmente cuando el diente está mojado. La zona oscura es una sombra intrínseca que puede aparecer como gris, azul o marrón en color.</a:t>
            </a:r>
          </a:p>
          <a:p>
            <a:pPr marL="457200" marR="0" lvl="0" indent="-304800" algn="just" rtl="0">
              <a:lnSpc>
                <a:spcPct val="107916"/>
              </a:lnSpc>
              <a:spcBef>
                <a:spcPts val="800"/>
              </a:spcBef>
              <a:spcAft>
                <a:spcPts val="0"/>
              </a:spcAft>
              <a:buClr>
                <a:srgbClr val="000000"/>
              </a:buClr>
              <a:buSzPct val="100000"/>
              <a:buFont typeface="Arial"/>
              <a:buChar char="-"/>
            </a:pPr>
            <a:r>
              <a:rPr lang="es" sz="1200" b="1" i="0" u="none" strike="noStrike" cap="none">
                <a:solidFill>
                  <a:srgbClr val="000000"/>
                </a:solidFill>
                <a:latin typeface="Arial"/>
                <a:ea typeface="Arial"/>
                <a:cs typeface="Arial"/>
                <a:sym typeface="Arial"/>
              </a:rPr>
              <a:t>Superficie lisa ( mesial y distal):</a:t>
            </a:r>
          </a:p>
          <a:p>
            <a:pPr marL="0" marR="0" lvl="0" indent="0" algn="just" rtl="0">
              <a:lnSpc>
                <a:spcPct val="107916"/>
              </a:lnSpc>
              <a:spcBef>
                <a:spcPts val="800"/>
              </a:spcBef>
              <a:spcAft>
                <a:spcPts val="0"/>
              </a:spcAft>
              <a:buClr>
                <a:schemeClr val="dk2"/>
              </a:buClr>
              <a:buSzPct val="25000"/>
              <a:buFont typeface="Source Code Pro"/>
              <a:buNone/>
            </a:pPr>
            <a:r>
              <a:rPr lang="es" sz="1200" b="0" i="0" u="none" strike="noStrike" cap="none">
                <a:solidFill>
                  <a:srgbClr val="000000"/>
                </a:solidFill>
                <a:latin typeface="Arial"/>
                <a:ea typeface="Arial"/>
                <a:cs typeface="Arial"/>
                <a:sym typeface="Arial"/>
              </a:rPr>
              <a:t>Esta lesión aparece como una sombra de la dentina decolorada visible a través de una cresta marginal</a:t>
            </a:r>
            <a:r>
              <a:rPr lang="es" sz="1200" b="1" i="0" u="none" strike="noStrike" cap="none">
                <a:solidFill>
                  <a:srgbClr val="000000"/>
                </a:solidFill>
                <a:latin typeface="Arial"/>
                <a:ea typeface="Arial"/>
                <a:cs typeface="Arial"/>
                <a:sym typeface="Arial"/>
              </a:rPr>
              <a:t>,</a:t>
            </a:r>
            <a:r>
              <a:rPr lang="es" sz="1200" b="0" i="0" u="none" strike="noStrike" cap="none">
                <a:solidFill>
                  <a:srgbClr val="000000"/>
                </a:solidFill>
                <a:latin typeface="Arial"/>
                <a:ea typeface="Arial"/>
                <a:cs typeface="Arial"/>
                <a:sym typeface="Arial"/>
              </a:rPr>
              <a:t> aparentemente intacto, paredes bucales o linguales de esmalte.</a:t>
            </a:r>
          </a:p>
          <a:p>
            <a:pPr marL="457200" marR="0" lvl="0" indent="-304800" algn="just" rtl="0">
              <a:lnSpc>
                <a:spcPct val="107916"/>
              </a:lnSpc>
              <a:spcBef>
                <a:spcPts val="800"/>
              </a:spcBef>
              <a:spcAft>
                <a:spcPts val="0"/>
              </a:spcAft>
              <a:buClr>
                <a:srgbClr val="000000"/>
              </a:buClr>
              <a:buSzPct val="100000"/>
              <a:buFont typeface="Arial"/>
              <a:buChar char="-"/>
            </a:pPr>
            <a:r>
              <a:rPr lang="es" sz="1200" b="1" i="0" u="none" strike="noStrike" cap="none">
                <a:solidFill>
                  <a:srgbClr val="000000"/>
                </a:solidFill>
                <a:latin typeface="Arial"/>
                <a:ea typeface="Arial"/>
                <a:cs typeface="Arial"/>
                <a:sym typeface="Arial"/>
              </a:rPr>
              <a:t>Superficie lisa libre (vestibular y lingual y el examen directo de las superficies mesial y distal (sin dientes adyacentes):</a:t>
            </a:r>
          </a:p>
          <a:p>
            <a:pPr marL="0" marR="0" lvl="0" indent="0" algn="just" rtl="0">
              <a:lnSpc>
                <a:spcPct val="107916"/>
              </a:lnSpc>
              <a:spcBef>
                <a:spcPts val="800"/>
              </a:spcBef>
              <a:spcAft>
                <a:spcPts val="0"/>
              </a:spcAft>
              <a:buClr>
                <a:schemeClr val="dk2"/>
              </a:buClr>
              <a:buSzPct val="25000"/>
              <a:buFont typeface="Source Code Pro"/>
              <a:buNone/>
            </a:pPr>
            <a:r>
              <a:rPr lang="es" sz="1200" b="0" i="0" u="none" strike="noStrike" cap="none">
                <a:solidFill>
                  <a:srgbClr val="000000"/>
                </a:solidFill>
                <a:latin typeface="Arial"/>
                <a:ea typeface="Arial"/>
                <a:cs typeface="Arial"/>
                <a:sym typeface="Arial"/>
              </a:rPr>
              <a:t>Esta lesión aparece como una sombra de la dentina decolorada visible a través de la superficie del esmalte más allá del blanco o marrón. Lesión de mancha, que puede o no puede mostrar signos de descomposición localizada.</a:t>
            </a:r>
          </a:p>
        </p:txBody>
      </p:sp>
      <p:pic>
        <p:nvPicPr>
          <p:cNvPr id="268" name="Shape 268"/>
          <p:cNvPicPr preferRelativeResize="0"/>
          <p:nvPr/>
        </p:nvPicPr>
        <p:blipFill>
          <a:blip r:embed="rId3">
            <a:alphaModFix/>
          </a:blip>
          <a:stretch>
            <a:fillRect/>
          </a:stretch>
        </p:blipFill>
        <p:spPr>
          <a:xfrm>
            <a:off x="2549149" y="3080975"/>
            <a:ext cx="2071750" cy="1870787"/>
          </a:xfrm>
          <a:prstGeom prst="rect">
            <a:avLst/>
          </a:prstGeom>
          <a:noFill/>
          <a:ln>
            <a:noFill/>
          </a:ln>
        </p:spPr>
      </p:pic>
      <p:pic>
        <p:nvPicPr>
          <p:cNvPr id="269" name="Shape 269"/>
          <p:cNvPicPr preferRelativeResize="0"/>
          <p:nvPr/>
        </p:nvPicPr>
        <p:blipFill>
          <a:blip r:embed="rId4">
            <a:alphaModFix/>
          </a:blip>
          <a:stretch>
            <a:fillRect/>
          </a:stretch>
        </p:blipFill>
        <p:spPr>
          <a:xfrm>
            <a:off x="166800" y="935075"/>
            <a:ext cx="2291048" cy="229104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title"/>
          </p:nvPr>
        </p:nvSpPr>
        <p:spPr>
          <a:xfrm>
            <a:off x="311700" y="292850"/>
            <a:ext cx="8520599" cy="8009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Amatic SC"/>
              <a:buNone/>
            </a:pPr>
            <a:r>
              <a:rPr lang="es" sz="4200" b="1" i="0" u="none" strike="noStrike" cap="none">
                <a:solidFill>
                  <a:schemeClr val="accent1"/>
                </a:solidFill>
                <a:latin typeface="Amatic SC"/>
                <a:ea typeface="Amatic SC"/>
                <a:cs typeface="Amatic SC"/>
                <a:sym typeface="Amatic SC"/>
              </a:rPr>
              <a:t>código 5</a:t>
            </a:r>
          </a:p>
        </p:txBody>
      </p:sp>
      <p:sp>
        <p:nvSpPr>
          <p:cNvPr id="275" name="Shape 275"/>
          <p:cNvSpPr txBox="1">
            <a:spLocks noGrp="1"/>
          </p:cNvSpPr>
          <p:nvPr>
            <p:ph type="body" idx="1"/>
          </p:nvPr>
        </p:nvSpPr>
        <p:spPr>
          <a:xfrm>
            <a:off x="4254350" y="742825"/>
            <a:ext cx="4578000" cy="4062900"/>
          </a:xfrm>
          <a:prstGeom prst="rect">
            <a:avLst/>
          </a:prstGeom>
          <a:noFill/>
          <a:ln>
            <a:noFill/>
          </a:ln>
        </p:spPr>
        <p:txBody>
          <a:bodyPr lIns="91425" tIns="91425" rIns="91425" bIns="91425" anchor="t" anchorCtr="0">
            <a:noAutofit/>
          </a:bodyPr>
          <a:lstStyle/>
          <a:p>
            <a:pPr marL="457200" marR="0" lvl="0" indent="-304800" algn="just" rtl="0">
              <a:lnSpc>
                <a:spcPct val="107916"/>
              </a:lnSpc>
              <a:spcBef>
                <a:spcPts val="0"/>
              </a:spcBef>
              <a:spcAft>
                <a:spcPts val="0"/>
              </a:spcAft>
              <a:buClr>
                <a:srgbClr val="000000"/>
              </a:buClr>
              <a:buSzPct val="100000"/>
              <a:buFont typeface="Arial"/>
              <a:buChar char="-"/>
            </a:pPr>
            <a:r>
              <a:rPr lang="es" sz="1200" b="1" i="0" u="none" strike="noStrike" cap="none">
                <a:solidFill>
                  <a:srgbClr val="000000"/>
                </a:solidFill>
                <a:latin typeface="Arial"/>
                <a:ea typeface="Arial"/>
                <a:cs typeface="Arial"/>
                <a:sym typeface="Arial"/>
              </a:rPr>
              <a:t>Fosas y fisuras:</a:t>
            </a:r>
          </a:p>
          <a:p>
            <a:pPr marL="0" marR="0" lvl="0" indent="0" algn="just" rtl="0">
              <a:lnSpc>
                <a:spcPct val="107916"/>
              </a:lnSpc>
              <a:spcBef>
                <a:spcPts val="800"/>
              </a:spcBef>
              <a:spcAft>
                <a:spcPts val="0"/>
              </a:spcAft>
              <a:buClr>
                <a:schemeClr val="dk2"/>
              </a:buClr>
              <a:buSzPct val="25000"/>
              <a:buFont typeface="Source Code Pro"/>
              <a:buNone/>
            </a:pPr>
            <a:r>
              <a:rPr lang="es" sz="1200" b="0" i="0" u="none" strike="noStrike" cap="none">
                <a:solidFill>
                  <a:srgbClr val="000000"/>
                </a:solidFill>
                <a:latin typeface="Arial"/>
                <a:ea typeface="Arial"/>
                <a:cs typeface="Arial"/>
                <a:sym typeface="Arial"/>
              </a:rPr>
              <a:t> Existe cavitación en esmalte opaco o descolorida con exposición de la dentina debajo.</a:t>
            </a:r>
            <a:br>
              <a:rPr lang="es" sz="1200" b="0" i="0" u="none" strike="noStrike" cap="none">
                <a:solidFill>
                  <a:srgbClr val="000000"/>
                </a:solidFill>
                <a:latin typeface="Arial"/>
                <a:ea typeface="Arial"/>
                <a:cs typeface="Arial"/>
                <a:sym typeface="Arial"/>
              </a:rPr>
            </a:br>
            <a:r>
              <a:rPr lang="es" sz="1200" b="0" i="0" u="none" strike="noStrike" cap="none">
                <a:solidFill>
                  <a:srgbClr val="000000"/>
                </a:solidFill>
                <a:latin typeface="Arial"/>
                <a:ea typeface="Arial"/>
                <a:cs typeface="Arial"/>
                <a:sym typeface="Arial"/>
              </a:rPr>
              <a:t>El diente mojado se ve que puede tener oscurecimiento de la dentina visible a través del esmalte. </a:t>
            </a:r>
          </a:p>
          <a:p>
            <a:pPr marL="0" marR="0" lvl="0" indent="0" algn="just" rtl="0">
              <a:lnSpc>
                <a:spcPct val="107916"/>
              </a:lnSpc>
              <a:spcBef>
                <a:spcPts val="800"/>
              </a:spcBef>
              <a:spcAft>
                <a:spcPts val="0"/>
              </a:spcAft>
              <a:buClr>
                <a:schemeClr val="dk2"/>
              </a:buClr>
              <a:buSzPct val="25000"/>
              <a:buFont typeface="Source Code Pro"/>
              <a:buNone/>
            </a:pPr>
            <a:r>
              <a:rPr lang="es" sz="1200" b="0" i="0" u="none" strike="noStrike" cap="none">
                <a:solidFill>
                  <a:srgbClr val="000000"/>
                </a:solidFill>
                <a:highlight>
                  <a:srgbClr val="FFFFFF"/>
                </a:highlight>
                <a:latin typeface="Arial"/>
                <a:ea typeface="Arial"/>
                <a:cs typeface="Arial"/>
                <a:sym typeface="Arial"/>
              </a:rPr>
              <a:t>Consiste en una extensa cavidad que implica menos de la mitad de una superficie del diente.</a:t>
            </a:r>
          </a:p>
          <a:p>
            <a:pPr marL="457200" marR="0" lvl="0" indent="-304800" algn="just" rtl="0">
              <a:lnSpc>
                <a:spcPct val="107916"/>
              </a:lnSpc>
              <a:spcBef>
                <a:spcPts val="800"/>
              </a:spcBef>
              <a:spcAft>
                <a:spcPts val="0"/>
              </a:spcAft>
              <a:buClr>
                <a:srgbClr val="000000"/>
              </a:buClr>
              <a:buSzPct val="100000"/>
              <a:buFont typeface="Arial"/>
              <a:buChar char="-"/>
            </a:pPr>
            <a:r>
              <a:rPr lang="es" sz="1200" b="1" i="0" u="none" strike="noStrike" cap="none">
                <a:solidFill>
                  <a:srgbClr val="000000"/>
                </a:solidFill>
                <a:highlight>
                  <a:srgbClr val="FFFFFF"/>
                </a:highlight>
                <a:latin typeface="Arial"/>
                <a:ea typeface="Arial"/>
                <a:cs typeface="Arial"/>
                <a:sym typeface="Arial"/>
              </a:rPr>
              <a:t>Superficie lisa (mesial y distal):</a:t>
            </a:r>
            <a:r>
              <a:rPr lang="es" sz="1200" b="0" i="0" u="none" strike="noStrike" cap="none">
                <a:solidFill>
                  <a:srgbClr val="000000"/>
                </a:solidFill>
                <a:highlight>
                  <a:srgbClr val="FFFFFF"/>
                </a:highlight>
                <a:latin typeface="Arial"/>
                <a:ea typeface="Arial"/>
                <a:cs typeface="Arial"/>
                <a:sym typeface="Arial"/>
              </a:rPr>
              <a:t> La cavitación en esmalte opaco o descolorida (blanco o marrón), con la dentina expuesta a juicio del examinador. No se debe usar sonda</a:t>
            </a:r>
          </a:p>
          <a:p>
            <a:pPr marL="457200" marR="0" lvl="0" indent="-304800" algn="just" rtl="0">
              <a:lnSpc>
                <a:spcPct val="107916"/>
              </a:lnSpc>
              <a:spcBef>
                <a:spcPts val="800"/>
              </a:spcBef>
              <a:spcAft>
                <a:spcPts val="0"/>
              </a:spcAft>
              <a:buClr>
                <a:srgbClr val="000000"/>
              </a:buClr>
              <a:buSzPct val="100000"/>
              <a:buFont typeface="Arial"/>
              <a:buChar char="-"/>
            </a:pPr>
            <a:r>
              <a:rPr lang="es" sz="1200" b="1" i="0" u="none" strike="noStrike" cap="none">
                <a:solidFill>
                  <a:srgbClr val="000000"/>
                </a:solidFill>
                <a:highlight>
                  <a:srgbClr val="FFFFFF"/>
                </a:highlight>
                <a:latin typeface="Arial"/>
                <a:ea typeface="Arial"/>
                <a:cs typeface="Arial"/>
                <a:sym typeface="Arial"/>
              </a:rPr>
              <a:t>Superficie lisa libre (vestibular y lingual y el examen directo de las superficies mesial y distal (sin dientes adyacentes):</a:t>
            </a:r>
            <a:r>
              <a:rPr lang="es" sz="1200" b="0" i="0" u="none" strike="noStrike" cap="none">
                <a:solidFill>
                  <a:srgbClr val="000000"/>
                </a:solidFill>
                <a:highlight>
                  <a:srgbClr val="FFFFFF"/>
                </a:highlight>
                <a:latin typeface="Arial"/>
                <a:ea typeface="Arial"/>
                <a:cs typeface="Arial"/>
                <a:sym typeface="Arial"/>
              </a:rPr>
              <a:t> La cavitación en esmalte opaco o descolorida la exposición de la dentina debajo.</a:t>
            </a:r>
          </a:p>
        </p:txBody>
      </p:sp>
      <p:pic>
        <p:nvPicPr>
          <p:cNvPr id="276" name="Shape 276"/>
          <p:cNvPicPr preferRelativeResize="0"/>
          <p:nvPr/>
        </p:nvPicPr>
        <p:blipFill rotWithShape="1">
          <a:blip r:embed="rId3">
            <a:alphaModFix/>
          </a:blip>
          <a:srcRect l="45401" r="4668"/>
          <a:stretch/>
        </p:blipFill>
        <p:spPr>
          <a:xfrm>
            <a:off x="2517199" y="3007325"/>
            <a:ext cx="1797075" cy="2052300"/>
          </a:xfrm>
          <a:prstGeom prst="rect">
            <a:avLst/>
          </a:prstGeom>
          <a:noFill/>
          <a:ln>
            <a:noFill/>
          </a:ln>
        </p:spPr>
      </p:pic>
      <p:pic>
        <p:nvPicPr>
          <p:cNvPr id="277" name="Shape 277"/>
          <p:cNvPicPr preferRelativeResize="0"/>
          <p:nvPr/>
        </p:nvPicPr>
        <p:blipFill>
          <a:blip r:embed="rId4">
            <a:alphaModFix/>
          </a:blip>
          <a:stretch>
            <a:fillRect/>
          </a:stretch>
        </p:blipFill>
        <p:spPr>
          <a:xfrm>
            <a:off x="152400" y="1246249"/>
            <a:ext cx="2364800" cy="2364800"/>
          </a:xfrm>
          <a:prstGeom prst="rect">
            <a:avLst/>
          </a:prstGeom>
          <a:noFill/>
          <a:ln>
            <a:noFill/>
          </a:ln>
        </p:spPr>
      </p:pic>
      <p:pic>
        <p:nvPicPr>
          <p:cNvPr id="278" name="Shape 278"/>
          <p:cNvPicPr preferRelativeResize="0"/>
          <p:nvPr/>
        </p:nvPicPr>
        <p:blipFill>
          <a:blip r:embed="rId5">
            <a:alphaModFix/>
          </a:blip>
          <a:stretch>
            <a:fillRect/>
          </a:stretch>
        </p:blipFill>
        <p:spPr>
          <a:xfrm>
            <a:off x="389725" y="3708400"/>
            <a:ext cx="1890150" cy="1260100"/>
          </a:xfrm>
          <a:prstGeom prst="rect">
            <a:avLst/>
          </a:prstGeom>
          <a:noFill/>
          <a:ln>
            <a:noFill/>
          </a:ln>
        </p:spPr>
      </p:pic>
      <p:sp>
        <p:nvSpPr>
          <p:cNvPr id="279" name="Shape 279"/>
          <p:cNvSpPr/>
          <p:nvPr/>
        </p:nvSpPr>
        <p:spPr>
          <a:xfrm>
            <a:off x="3328700" y="3906225"/>
            <a:ext cx="281400" cy="350100"/>
          </a:xfrm>
          <a:prstGeom prst="ellipse">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0" name="Shape 280"/>
          <p:cNvSpPr/>
          <p:nvPr/>
        </p:nvSpPr>
        <p:spPr>
          <a:xfrm>
            <a:off x="1251750" y="4195575"/>
            <a:ext cx="281400" cy="350100"/>
          </a:xfrm>
          <a:prstGeom prst="ellipse">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419625" y="163500"/>
            <a:ext cx="8100600" cy="8010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Amatic SC"/>
              <a:buNone/>
            </a:pPr>
            <a:r>
              <a:rPr lang="es" sz="4200" b="1" i="0" u="none" strike="noStrike" cap="none">
                <a:solidFill>
                  <a:schemeClr val="accent1"/>
                </a:solidFill>
                <a:latin typeface="Amatic SC"/>
                <a:ea typeface="Amatic SC"/>
                <a:cs typeface="Amatic SC"/>
                <a:sym typeface="Amatic SC"/>
              </a:rPr>
              <a:t>código 6</a:t>
            </a:r>
          </a:p>
        </p:txBody>
      </p:sp>
      <p:sp>
        <p:nvSpPr>
          <p:cNvPr id="286" name="Shape 286"/>
          <p:cNvSpPr txBox="1">
            <a:spLocks noGrp="1"/>
          </p:cNvSpPr>
          <p:nvPr>
            <p:ph type="body" idx="1"/>
          </p:nvPr>
        </p:nvSpPr>
        <p:spPr>
          <a:xfrm>
            <a:off x="4400675" y="664050"/>
            <a:ext cx="4431600" cy="3904799"/>
          </a:xfrm>
          <a:prstGeom prst="rect">
            <a:avLst/>
          </a:prstGeom>
          <a:noFill/>
          <a:ln>
            <a:noFill/>
          </a:ln>
        </p:spPr>
        <p:txBody>
          <a:bodyPr lIns="91425" tIns="91425" rIns="91425" bIns="91425" anchor="t" anchorCtr="0">
            <a:noAutofit/>
          </a:bodyPr>
          <a:lstStyle/>
          <a:p>
            <a:pPr marL="457200" marR="0" lvl="0" indent="-304800" algn="just" rtl="0">
              <a:lnSpc>
                <a:spcPct val="107916"/>
              </a:lnSpc>
              <a:spcBef>
                <a:spcPts val="0"/>
              </a:spcBef>
              <a:spcAft>
                <a:spcPts val="0"/>
              </a:spcAft>
              <a:buClr>
                <a:srgbClr val="000000"/>
              </a:buClr>
              <a:buSzPct val="100000"/>
              <a:buFont typeface="Arial"/>
              <a:buChar char="-"/>
            </a:pPr>
            <a:r>
              <a:rPr lang="es" sz="1200" b="1" i="0" u="none" strike="noStrike" cap="none">
                <a:solidFill>
                  <a:srgbClr val="000000"/>
                </a:solidFill>
                <a:highlight>
                  <a:srgbClr val="FFFFFF"/>
                </a:highlight>
                <a:latin typeface="Arial"/>
                <a:ea typeface="Arial"/>
                <a:cs typeface="Arial"/>
                <a:sym typeface="Arial"/>
              </a:rPr>
              <a:t>Fosas y fisuras: </a:t>
            </a:r>
            <a:r>
              <a:rPr lang="es" sz="1200" b="0" i="0" u="none" strike="noStrike" cap="none">
                <a:solidFill>
                  <a:srgbClr val="000000"/>
                </a:solidFill>
                <a:highlight>
                  <a:srgbClr val="FFFFFF"/>
                </a:highlight>
                <a:latin typeface="Arial"/>
                <a:ea typeface="Arial"/>
                <a:cs typeface="Arial"/>
                <a:sym typeface="Arial"/>
              </a:rPr>
              <a:t>Evidente pérdida de estructura dental, la cavidad es profunda y amplia y la dentina es claramente visible en las paredes y en la base. Consiste en una extensa cavidad que implica al menos la mitad de una superficie del diente o, posiblemente, llegar a la pulpa.</a:t>
            </a:r>
          </a:p>
          <a:p>
            <a:pPr marL="457200" marR="0" lvl="0" indent="-304800" algn="just" rtl="0">
              <a:lnSpc>
                <a:spcPct val="107916"/>
              </a:lnSpc>
              <a:spcBef>
                <a:spcPts val="800"/>
              </a:spcBef>
              <a:spcAft>
                <a:spcPts val="0"/>
              </a:spcAft>
              <a:buClr>
                <a:srgbClr val="000000"/>
              </a:buClr>
              <a:buSzPct val="100000"/>
              <a:buFont typeface="Arial"/>
              <a:buChar char="-"/>
            </a:pPr>
            <a:r>
              <a:rPr lang="es" sz="1200" b="1" i="0" u="none" strike="noStrike" cap="none">
                <a:solidFill>
                  <a:srgbClr val="000000"/>
                </a:solidFill>
                <a:highlight>
                  <a:srgbClr val="FFFFFF"/>
                </a:highlight>
                <a:latin typeface="Arial"/>
                <a:ea typeface="Arial"/>
                <a:cs typeface="Arial"/>
                <a:sym typeface="Arial"/>
              </a:rPr>
              <a:t>Superficie libre (mesial y distal):</a:t>
            </a:r>
            <a:r>
              <a:rPr lang="es" sz="1200" b="0" i="0" u="none" strike="noStrike" cap="none">
                <a:solidFill>
                  <a:srgbClr val="000000"/>
                </a:solidFill>
                <a:highlight>
                  <a:srgbClr val="FFFFFF"/>
                </a:highlight>
                <a:latin typeface="Arial"/>
                <a:ea typeface="Arial"/>
                <a:cs typeface="Arial"/>
                <a:sym typeface="Arial"/>
              </a:rPr>
              <a:t> Evidente pérdida de estructura dental, la extensa cavidad puede ser profunda o amplia y la dentina es claramente visible tanto en las paredes y en la base. El reborde marginal puede o no puede estar presente. Una extensa cavidad implica al menos la mitad de una superficie del diente o, posiblemente, llegar a la pulpa</a:t>
            </a:r>
          </a:p>
          <a:p>
            <a:pPr marL="457200" marR="0" lvl="0" indent="-304800" algn="just" rtl="0">
              <a:lnSpc>
                <a:spcPct val="107916"/>
              </a:lnSpc>
              <a:spcBef>
                <a:spcPts val="800"/>
              </a:spcBef>
              <a:spcAft>
                <a:spcPts val="0"/>
              </a:spcAft>
              <a:buClr>
                <a:srgbClr val="000000"/>
              </a:buClr>
              <a:buSzPct val="100000"/>
              <a:buFont typeface="Arial"/>
              <a:buChar char="-"/>
            </a:pPr>
            <a:r>
              <a:rPr lang="es" sz="1200" b="1" i="0" u="none" strike="noStrike" cap="none">
                <a:solidFill>
                  <a:srgbClr val="000000"/>
                </a:solidFill>
                <a:highlight>
                  <a:srgbClr val="FFFFFF"/>
                </a:highlight>
                <a:latin typeface="Arial"/>
                <a:ea typeface="Arial"/>
                <a:cs typeface="Arial"/>
                <a:sym typeface="Arial"/>
              </a:rPr>
              <a:t>Superficie lisa libre (vestibular y lingual y el examen directo de las superficies mesial y distal (sin dientes adyacentes):</a:t>
            </a:r>
            <a:r>
              <a:rPr lang="es" sz="1200" b="0" i="0" u="none" strike="noStrike" cap="none">
                <a:solidFill>
                  <a:srgbClr val="000000"/>
                </a:solidFill>
                <a:highlight>
                  <a:srgbClr val="FFFFFF"/>
                </a:highlight>
                <a:latin typeface="Arial"/>
                <a:ea typeface="Arial"/>
                <a:cs typeface="Arial"/>
                <a:sym typeface="Arial"/>
              </a:rPr>
              <a:t> Evidente pérdida de estructura dental, la cavidad es profunda y amplia y la dentina es claramente visible en las paredes y en la base. Una extensa cavidad implica al menos la mitad de una superficie del diente o, posiblemente, llegar a la pulpa.</a:t>
            </a:r>
          </a:p>
        </p:txBody>
      </p:sp>
      <p:pic>
        <p:nvPicPr>
          <p:cNvPr id="287" name="Shape 287"/>
          <p:cNvPicPr preferRelativeResize="0"/>
          <p:nvPr/>
        </p:nvPicPr>
        <p:blipFill rotWithShape="1">
          <a:blip r:embed="rId3">
            <a:alphaModFix/>
          </a:blip>
          <a:srcRect r="52194" b="26291"/>
          <a:stretch/>
        </p:blipFill>
        <p:spPr>
          <a:xfrm>
            <a:off x="2649300" y="2851575"/>
            <a:ext cx="1992849" cy="1914425"/>
          </a:xfrm>
          <a:prstGeom prst="rect">
            <a:avLst/>
          </a:prstGeom>
          <a:noFill/>
          <a:ln>
            <a:noFill/>
          </a:ln>
        </p:spPr>
      </p:pic>
      <p:pic>
        <p:nvPicPr>
          <p:cNvPr id="288" name="Shape 288"/>
          <p:cNvPicPr preferRelativeResize="0"/>
          <p:nvPr/>
        </p:nvPicPr>
        <p:blipFill>
          <a:blip r:embed="rId4">
            <a:alphaModFix/>
          </a:blip>
          <a:stretch>
            <a:fillRect/>
          </a:stretch>
        </p:blipFill>
        <p:spPr>
          <a:xfrm>
            <a:off x="152400" y="1246249"/>
            <a:ext cx="2405376" cy="2405375"/>
          </a:xfrm>
          <a:prstGeom prst="rect">
            <a:avLst/>
          </a:prstGeom>
          <a:noFill/>
          <a:ln>
            <a:noFill/>
          </a:ln>
        </p:spPr>
      </p:pic>
      <p:sp>
        <p:nvSpPr>
          <p:cNvPr id="289" name="Shape 289"/>
          <p:cNvSpPr/>
          <p:nvPr/>
        </p:nvSpPr>
        <p:spPr>
          <a:xfrm>
            <a:off x="3473275" y="4012750"/>
            <a:ext cx="509700" cy="608700"/>
          </a:xfrm>
          <a:prstGeom prst="ellipse">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grpSp>
        <p:nvGrpSpPr>
          <p:cNvPr id="86" name="Shape 86"/>
          <p:cNvGrpSpPr/>
          <p:nvPr/>
        </p:nvGrpSpPr>
        <p:grpSpPr>
          <a:xfrm>
            <a:off x="1615225" y="1718196"/>
            <a:ext cx="2666999" cy="1066799"/>
            <a:chOff x="0" y="0"/>
            <a:chExt cx="2666999" cy="1066799"/>
          </a:xfrm>
        </p:grpSpPr>
        <p:sp>
          <p:nvSpPr>
            <p:cNvPr id="87" name="Shape 87"/>
            <p:cNvSpPr/>
            <p:nvPr/>
          </p:nvSpPr>
          <p:spPr>
            <a:xfrm rot="5400000">
              <a:off x="1386839" y="-320039"/>
              <a:ext cx="853439" cy="1706880"/>
            </a:xfrm>
            <a:prstGeom prst="round2SameRect">
              <a:avLst>
                <a:gd name="adj1" fmla="val 16667"/>
                <a:gd name="adj2" fmla="val 0"/>
              </a:avLst>
            </a:prstGeom>
            <a:solidFill>
              <a:srgbClr val="D6D6F3">
                <a:alpha val="89803"/>
              </a:srgbClr>
            </a:solidFill>
            <a:ln w="25400" cap="flat" cmpd="sng">
              <a:solidFill>
                <a:srgbClr val="D6D6F3">
                  <a:alpha val="89803"/>
                </a:srgb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 name="Shape 88"/>
            <p:cNvSpPr txBox="1"/>
            <p:nvPr/>
          </p:nvSpPr>
          <p:spPr>
            <a:xfrm>
              <a:off x="960120" y="148341"/>
              <a:ext cx="1665219" cy="770117"/>
            </a:xfrm>
            <a:prstGeom prst="rect">
              <a:avLst/>
            </a:prstGeom>
            <a:noFill/>
            <a:ln>
              <a:noFill/>
            </a:ln>
          </p:spPr>
          <p:txBody>
            <a:bodyPr lIns="60950" tIns="30475" rIns="60950" bIns="30475" anchor="ctr" anchorCtr="0">
              <a:noAutofit/>
            </a:bodyPr>
            <a:lstStyle/>
            <a:p>
              <a:pPr marL="171450" marR="0" lvl="1" indent="-171450" algn="just" rtl="0">
                <a:lnSpc>
                  <a:spcPct val="90000"/>
                </a:lnSpc>
                <a:spcBef>
                  <a:spcPts val="0"/>
                </a:spcBef>
                <a:spcAft>
                  <a:spcPts val="0"/>
                </a:spcAft>
                <a:buClr>
                  <a:schemeClr val="accent1"/>
                </a:buClr>
                <a:buSzPct val="100000"/>
                <a:buFont typeface="Arial"/>
                <a:buChar char="•"/>
              </a:pPr>
              <a:r>
                <a:rPr lang="es" sz="1600" b="0" i="0" u="none" strike="noStrike" cap="none">
                  <a:solidFill>
                    <a:schemeClr val="accent1"/>
                  </a:solidFill>
                  <a:latin typeface="Arial"/>
                  <a:ea typeface="Arial"/>
                  <a:cs typeface="Arial"/>
                  <a:sym typeface="Arial"/>
                </a:rPr>
                <a:t>Selecciona el archivo.</a:t>
              </a:r>
            </a:p>
            <a:p>
              <a:pPr marL="171450" marR="0" lvl="1" indent="-171450" algn="just" rtl="0">
                <a:lnSpc>
                  <a:spcPct val="90000"/>
                </a:lnSpc>
                <a:spcBef>
                  <a:spcPts val="240"/>
                </a:spcBef>
                <a:spcAft>
                  <a:spcPts val="0"/>
                </a:spcAft>
                <a:buClr>
                  <a:schemeClr val="accent1"/>
                </a:buClr>
                <a:buSzPct val="100000"/>
                <a:buFont typeface="Arial"/>
                <a:buChar char="•"/>
              </a:pPr>
              <a:r>
                <a:rPr lang="es" sz="1600" b="0" i="0" u="none" strike="noStrike" cap="none">
                  <a:solidFill>
                    <a:schemeClr val="accent1"/>
                  </a:solidFill>
                  <a:latin typeface="Arial"/>
                  <a:ea typeface="Arial"/>
                  <a:cs typeface="Arial"/>
                  <a:sym typeface="Arial"/>
                </a:rPr>
                <a:t>Instálalo.</a:t>
              </a:r>
            </a:p>
          </p:txBody>
        </p:sp>
        <p:sp>
          <p:nvSpPr>
            <p:cNvPr id="89" name="Shape 89"/>
            <p:cNvSpPr/>
            <p:nvPr/>
          </p:nvSpPr>
          <p:spPr>
            <a:xfrm>
              <a:off x="0" y="0"/>
              <a:ext cx="960119" cy="1066799"/>
            </a:xfrm>
            <a:prstGeom prst="roundRect">
              <a:avLst>
                <a:gd name="adj" fmla="val 16667"/>
              </a:avLst>
            </a:prstGeom>
            <a:solidFill>
              <a:srgbClr val="7C7CDE"/>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 name="Shape 90"/>
            <p:cNvSpPr txBox="1"/>
            <p:nvPr/>
          </p:nvSpPr>
          <p:spPr>
            <a:xfrm>
              <a:off x="46869" y="46869"/>
              <a:ext cx="866382" cy="973060"/>
            </a:xfrm>
            <a:prstGeom prst="rect">
              <a:avLst/>
            </a:prstGeom>
            <a:noFill/>
            <a:ln>
              <a:noFill/>
            </a:ln>
          </p:spPr>
          <p:txBody>
            <a:bodyPr lIns="68575" tIns="34275" rIns="68575" bIns="34275" anchor="ctr" anchorCtr="0">
              <a:noAutofit/>
            </a:bodyPr>
            <a:lstStyle/>
            <a:p>
              <a:pPr marL="0" marR="0" lvl="0" indent="0" algn="ctr" rtl="0">
                <a:lnSpc>
                  <a:spcPct val="90000"/>
                </a:lnSpc>
                <a:spcBef>
                  <a:spcPts val="0"/>
                </a:spcBef>
                <a:spcAft>
                  <a:spcPts val="0"/>
                </a:spcAft>
                <a:buClr>
                  <a:schemeClr val="lt1"/>
                </a:buClr>
                <a:buSzPct val="25000"/>
                <a:buFont typeface="Calibri"/>
                <a:buNone/>
              </a:pPr>
              <a:r>
                <a:rPr lang="es" sz="1800" b="1" i="0" u="none" strike="noStrike" cap="none">
                  <a:solidFill>
                    <a:schemeClr val="lt1"/>
                  </a:solidFill>
                  <a:latin typeface="Calibri"/>
                  <a:ea typeface="Calibri"/>
                  <a:cs typeface="Calibri"/>
                  <a:sym typeface="Calibri"/>
                </a:rPr>
                <a:t>Ubica el archivo </a:t>
              </a:r>
            </a:p>
          </p:txBody>
        </p:sp>
      </p:grpSp>
      <p:sp>
        <p:nvSpPr>
          <p:cNvPr id="91" name="Shape 91"/>
          <p:cNvSpPr/>
          <p:nvPr/>
        </p:nvSpPr>
        <p:spPr>
          <a:xfrm>
            <a:off x="1428769" y="834208"/>
            <a:ext cx="3268995" cy="553997"/>
          </a:xfrm>
          <a:prstGeom prst="rect">
            <a:avLst/>
          </a:prstGeom>
          <a:noFill/>
          <a:ln>
            <a:noFill/>
          </a:ln>
        </p:spPr>
        <p:txBody>
          <a:bodyPr lIns="91425" tIns="45700" rIns="91425" bIns="45700" anchor="t" anchorCtr="0">
            <a:noAutofit/>
          </a:bodyPr>
          <a:lstStyle/>
          <a:p>
            <a:pPr marL="0" marR="0" lvl="0" indent="0" algn="just" rtl="0">
              <a:lnSpc>
                <a:spcPct val="100000"/>
              </a:lnSpc>
              <a:spcBef>
                <a:spcPts val="0"/>
              </a:spcBef>
              <a:spcAft>
                <a:spcPts val="0"/>
              </a:spcAft>
              <a:buClr>
                <a:srgbClr val="000000"/>
              </a:buClr>
              <a:buSzPct val="25000"/>
              <a:buFont typeface="Calibri"/>
              <a:buNone/>
            </a:pPr>
            <a:r>
              <a:rPr lang="es" sz="1000" b="0" i="0" u="none" strike="noStrike" cap="none">
                <a:solidFill>
                  <a:srgbClr val="000000"/>
                </a:solidFill>
                <a:latin typeface="Calibri"/>
                <a:ea typeface="Calibri"/>
                <a:cs typeface="Calibri"/>
                <a:sym typeface="Calibri"/>
              </a:rPr>
              <a:t>El dispositivo debe tener algún administrador de carpetas (Solid Explores o Root Explorer) que le permita manipular los archivos que se encuentran en este.</a:t>
            </a:r>
          </a:p>
        </p:txBody>
      </p:sp>
      <p:sp>
        <p:nvSpPr>
          <p:cNvPr id="92" name="Shape 92"/>
          <p:cNvSpPr/>
          <p:nvPr/>
        </p:nvSpPr>
        <p:spPr>
          <a:xfrm>
            <a:off x="5698203" y="3674153"/>
            <a:ext cx="2353851" cy="392415"/>
          </a:xfrm>
          <a:prstGeom prst="rect">
            <a:avLst/>
          </a:prstGeom>
          <a:noFill/>
          <a:ln>
            <a:noFill/>
          </a:ln>
        </p:spPr>
        <p:txBody>
          <a:bodyPr lIns="68575" tIns="34275" rIns="68575" bIns="34275"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s" sz="2100" b="1" i="0" u="none" strike="noStrike" cap="none">
                <a:solidFill>
                  <a:srgbClr val="FFFFFF"/>
                </a:solidFill>
                <a:latin typeface="Arial"/>
                <a:ea typeface="Arial"/>
                <a:cs typeface="Arial"/>
                <a:sym typeface="Arial"/>
              </a:rPr>
              <a:t>¡Manos a la obra!</a:t>
            </a:r>
          </a:p>
        </p:txBody>
      </p:sp>
      <p:sp>
        <p:nvSpPr>
          <p:cNvPr id="93" name="Shape 93"/>
          <p:cNvSpPr/>
          <p:nvPr/>
        </p:nvSpPr>
        <p:spPr>
          <a:xfrm>
            <a:off x="830544" y="1642821"/>
            <a:ext cx="598225" cy="608774"/>
          </a:xfrm>
          <a:prstGeom prst="rect">
            <a:avLst/>
          </a:prstGeom>
        </p:spPr>
        <p:txBody>
          <a:bodyPr>
            <a:prstTxWarp prst="textPlain">
              <a:avLst/>
            </a:prstTxWarp>
          </a:bodyPr>
          <a:lstStyle/>
          <a:p>
            <a:pPr lvl="0" algn="ctr"/>
            <a:r>
              <a:rPr b="0" i="0">
                <a:ln w="9525" cap="flat" cmpd="sng">
                  <a:solidFill>
                    <a:srgbClr val="9900FF"/>
                  </a:solidFill>
                  <a:prstDash val="solid"/>
                  <a:round/>
                  <a:headEnd type="none" w="med" len="med"/>
                  <a:tailEnd type="none" w="med" len="med"/>
                </a:ln>
                <a:solidFill>
                  <a:srgbClr val="9900FF"/>
                </a:solidFill>
                <a:latin typeface="Arial"/>
              </a:rPr>
              <a:t>3.</a:t>
            </a:r>
          </a:p>
        </p:txBody>
      </p:sp>
      <p:pic>
        <p:nvPicPr>
          <p:cNvPr id="94" name="Shape 94" descr="C:\Users\Public\Pictures\Nueva carpeta (2)\Screenshot_2016-11-17-09-52-57.jpeg"/>
          <p:cNvPicPr preferRelativeResize="0"/>
          <p:nvPr/>
        </p:nvPicPr>
        <p:blipFill rotWithShape="1">
          <a:blip r:embed="rId3">
            <a:alphaModFix/>
          </a:blip>
          <a:srcRect/>
          <a:stretch/>
        </p:blipFill>
        <p:spPr>
          <a:xfrm>
            <a:off x="1905905" y="3000360"/>
            <a:ext cx="1161842" cy="1938544"/>
          </a:xfrm>
          <a:prstGeom prst="rect">
            <a:avLst/>
          </a:prstGeom>
          <a:noFill/>
          <a:ln>
            <a:noFill/>
          </a:ln>
        </p:spPr>
      </p:pic>
      <p:pic>
        <p:nvPicPr>
          <p:cNvPr id="95" name="Shape 95" descr="C:\Users\Public\Pictures\Nueva carpeta (2)\Screenshot_2016-11-17-09-53-06.jpeg"/>
          <p:cNvPicPr preferRelativeResize="0"/>
          <p:nvPr/>
        </p:nvPicPr>
        <p:blipFill rotWithShape="1">
          <a:blip r:embed="rId4">
            <a:alphaModFix/>
          </a:blip>
          <a:srcRect/>
          <a:stretch/>
        </p:blipFill>
        <p:spPr>
          <a:xfrm>
            <a:off x="3495414" y="3000360"/>
            <a:ext cx="1202349" cy="2006131"/>
          </a:xfrm>
          <a:prstGeom prst="rect">
            <a:avLst/>
          </a:prstGeom>
          <a:noFill/>
          <a:ln>
            <a:noFill/>
          </a:ln>
        </p:spPr>
      </p:pic>
      <p:pic>
        <p:nvPicPr>
          <p:cNvPr id="96" name="Shape 96" descr="C:\Users\Public\Pictures\Nueva carpeta (2)\Screenshot_2016-11-17-09-53-57.jpeg"/>
          <p:cNvPicPr preferRelativeResize="0"/>
          <p:nvPr/>
        </p:nvPicPr>
        <p:blipFill rotWithShape="1">
          <a:blip r:embed="rId5">
            <a:alphaModFix/>
          </a:blip>
          <a:srcRect/>
          <a:stretch/>
        </p:blipFill>
        <p:spPr>
          <a:xfrm>
            <a:off x="6065626" y="637222"/>
            <a:ext cx="1724025" cy="2876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p:nvPr/>
        </p:nvSpPr>
        <p:spPr>
          <a:xfrm>
            <a:off x="3402857" y="534745"/>
            <a:ext cx="2342254" cy="692497"/>
          </a:xfrm>
          <a:prstGeom prst="rect">
            <a:avLst/>
          </a:prstGeom>
          <a:noFill/>
          <a:ln>
            <a:noFill/>
          </a:ln>
        </p:spPr>
        <p:txBody>
          <a:bodyPr lIns="68575" tIns="34275" rIns="68575" bIns="34275" anchor="t" anchorCtr="0">
            <a:noAutofit/>
          </a:bodyPr>
          <a:lstStyle/>
          <a:p>
            <a:pPr marL="0" marR="0" lvl="0" indent="0" algn="ctr" rtl="0">
              <a:lnSpc>
                <a:spcPct val="100000"/>
              </a:lnSpc>
              <a:spcBef>
                <a:spcPts val="0"/>
              </a:spcBef>
              <a:spcAft>
                <a:spcPts val="0"/>
              </a:spcAft>
              <a:buClr>
                <a:srgbClr val="FF0066"/>
              </a:buClr>
              <a:buSzPct val="25000"/>
              <a:buFont typeface="Amatic SC"/>
              <a:buNone/>
            </a:pPr>
            <a:r>
              <a:rPr lang="es" sz="4050" b="0" i="0" u="none" strike="noStrike" cap="none">
                <a:solidFill>
                  <a:srgbClr val="FF0066"/>
                </a:solidFill>
                <a:latin typeface="Amatic SC"/>
                <a:ea typeface="Amatic SC"/>
                <a:cs typeface="Amatic SC"/>
                <a:sym typeface="Amatic SC"/>
              </a:rPr>
              <a:t>¿Cómo se usa?</a:t>
            </a:r>
          </a:p>
        </p:txBody>
      </p:sp>
      <p:grpSp>
        <p:nvGrpSpPr>
          <p:cNvPr id="102" name="Shape 102"/>
          <p:cNvGrpSpPr/>
          <p:nvPr/>
        </p:nvGrpSpPr>
        <p:grpSpPr>
          <a:xfrm>
            <a:off x="654508" y="1209675"/>
            <a:ext cx="2079166" cy="768082"/>
            <a:chOff x="0" y="0"/>
            <a:chExt cx="2079166" cy="768082"/>
          </a:xfrm>
        </p:grpSpPr>
        <p:sp>
          <p:nvSpPr>
            <p:cNvPr id="103" name="Shape 103"/>
            <p:cNvSpPr/>
            <p:nvPr/>
          </p:nvSpPr>
          <p:spPr>
            <a:xfrm rot="5400000">
              <a:off x="1106600" y="-281290"/>
              <a:ext cx="614466" cy="1330665"/>
            </a:xfrm>
            <a:prstGeom prst="round2SameRect">
              <a:avLst>
                <a:gd name="adj1" fmla="val 16667"/>
                <a:gd name="adj2" fmla="val 0"/>
              </a:avLst>
            </a:prstGeom>
            <a:solidFill>
              <a:srgbClr val="CED0D2">
                <a:alpha val="89803"/>
              </a:srgbClr>
            </a:solidFill>
            <a:ln w="25400" cap="flat" cmpd="sng">
              <a:solidFill>
                <a:srgbClr val="CED0D2">
                  <a:alpha val="89803"/>
                </a:srgb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4" name="Shape 104"/>
            <p:cNvSpPr txBox="1"/>
            <p:nvPr/>
          </p:nvSpPr>
          <p:spPr>
            <a:xfrm>
              <a:off x="748500" y="106805"/>
              <a:ext cx="1300670" cy="554473"/>
            </a:xfrm>
            <a:prstGeom prst="rect">
              <a:avLst/>
            </a:prstGeom>
            <a:noFill/>
            <a:ln>
              <a:noFill/>
            </a:ln>
          </p:spPr>
          <p:txBody>
            <a:bodyPr lIns="53325" tIns="26650" rIns="53325" bIns="26650" anchor="ctr" anchorCtr="0">
              <a:noAutofit/>
            </a:bodyPr>
            <a:lstStyle/>
            <a:p>
              <a:pPr marL="114300" marR="0" lvl="1" indent="-114300" algn="just" rtl="0">
                <a:lnSpc>
                  <a:spcPct val="90000"/>
                </a:lnSpc>
                <a:spcBef>
                  <a:spcPts val="0"/>
                </a:spcBef>
                <a:spcAft>
                  <a:spcPts val="0"/>
                </a:spcAft>
                <a:buClr>
                  <a:schemeClr val="accent1"/>
                </a:buClr>
                <a:buSzPct val="100000"/>
                <a:buFont typeface="Arial"/>
                <a:buChar char="•"/>
              </a:pPr>
              <a:r>
                <a:rPr lang="es" sz="1400" b="0" i="0" u="none" strike="noStrike" cap="none">
                  <a:solidFill>
                    <a:schemeClr val="accent1"/>
                  </a:solidFill>
                  <a:latin typeface="Arial"/>
                  <a:ea typeface="Arial"/>
                  <a:cs typeface="Arial"/>
                  <a:sym typeface="Arial"/>
                </a:rPr>
                <a:t>Selecciónala.</a:t>
              </a:r>
            </a:p>
          </p:txBody>
        </p:sp>
        <p:sp>
          <p:nvSpPr>
            <p:cNvPr id="105" name="Shape 105"/>
            <p:cNvSpPr/>
            <p:nvPr/>
          </p:nvSpPr>
          <p:spPr>
            <a:xfrm>
              <a:off x="0" y="0"/>
              <a:ext cx="748500" cy="768082"/>
            </a:xfrm>
            <a:prstGeom prst="roundRect">
              <a:avLst>
                <a:gd name="adj" fmla="val 16667"/>
              </a:avLst>
            </a:prstGeom>
            <a:solidFill>
              <a:schemeClr val="accent4"/>
            </a:solidFill>
            <a:ln w="38100" cap="flat" cmpd="sng">
              <a:solidFill>
                <a:schemeClr val="lt1"/>
              </a:solidFill>
              <a:prstDash val="solid"/>
              <a:round/>
              <a:headEnd type="none" w="med" len="med"/>
              <a:tailEnd type="none" w="med" len="med"/>
            </a:ln>
            <a:effectLst>
              <a:outerShdw blurRad="39999" dist="20000" dir="5400000" rotWithShape="0">
                <a:srgbClr val="000000">
                  <a:alpha val="37647"/>
                </a:srgbClr>
              </a:outerShdw>
            </a:effectLst>
          </p:spPr>
          <p:txBody>
            <a:bodyPr lIns="91425" tIns="91425" rIns="91425" bIns="91425" anchor="ctr" anchorCtr="0">
              <a:noAutofit/>
            </a:bodyPr>
            <a:lstStyle/>
            <a:p>
              <a:pPr lvl="0">
                <a:spcBef>
                  <a:spcPts val="0"/>
                </a:spcBef>
                <a:buNone/>
              </a:pPr>
              <a:endParaRPr/>
            </a:p>
          </p:txBody>
        </p:sp>
        <p:sp>
          <p:nvSpPr>
            <p:cNvPr id="106" name="Shape 106"/>
            <p:cNvSpPr txBox="1"/>
            <p:nvPr/>
          </p:nvSpPr>
          <p:spPr>
            <a:xfrm>
              <a:off x="36539" y="36539"/>
              <a:ext cx="675421" cy="695003"/>
            </a:xfrm>
            <a:prstGeom prst="rect">
              <a:avLst/>
            </a:prstGeom>
            <a:noFill/>
            <a:ln>
              <a:noFill/>
            </a:ln>
          </p:spPr>
          <p:txBody>
            <a:bodyPr lIns="60950" tIns="30475" rIns="60950" bIns="30475" anchor="ctr" anchorCtr="0">
              <a:noAutofit/>
            </a:bodyPr>
            <a:lstStyle/>
            <a:p>
              <a:pPr marL="0" marR="0" lvl="0" indent="0" algn="ctr" rtl="0">
                <a:lnSpc>
                  <a:spcPct val="90000"/>
                </a:lnSpc>
                <a:spcBef>
                  <a:spcPts val="0"/>
                </a:spcBef>
                <a:spcAft>
                  <a:spcPts val="0"/>
                </a:spcAft>
                <a:buClr>
                  <a:schemeClr val="lt1"/>
                </a:buClr>
                <a:buSzPct val="25000"/>
                <a:buFont typeface="Calibri"/>
                <a:buNone/>
              </a:pPr>
              <a:r>
                <a:rPr lang="es" sz="1600" b="1" i="0" u="none" strike="noStrike" cap="none">
                  <a:solidFill>
                    <a:schemeClr val="lt1"/>
                  </a:solidFill>
                  <a:latin typeface="Calibri"/>
                  <a:ea typeface="Calibri"/>
                  <a:cs typeface="Calibri"/>
                  <a:sym typeface="Calibri"/>
                </a:rPr>
                <a:t>Ubica la app</a:t>
              </a:r>
            </a:p>
          </p:txBody>
        </p:sp>
      </p:grpSp>
      <p:grpSp>
        <p:nvGrpSpPr>
          <p:cNvPr id="107" name="Shape 107"/>
          <p:cNvGrpSpPr/>
          <p:nvPr/>
        </p:nvGrpSpPr>
        <p:grpSpPr>
          <a:xfrm>
            <a:off x="4573980" y="3728164"/>
            <a:ext cx="891539" cy="937970"/>
            <a:chOff x="868350" y="0"/>
            <a:chExt cx="891539" cy="937970"/>
          </a:xfrm>
        </p:grpSpPr>
        <p:sp>
          <p:nvSpPr>
            <p:cNvPr id="108" name="Shape 108"/>
            <p:cNvSpPr/>
            <p:nvPr/>
          </p:nvSpPr>
          <p:spPr>
            <a:xfrm>
              <a:off x="868350" y="0"/>
              <a:ext cx="891539" cy="937970"/>
            </a:xfrm>
            <a:prstGeom prst="roundRect">
              <a:avLst>
                <a:gd name="adj" fmla="val 16667"/>
              </a:avLst>
            </a:prstGeom>
            <a:solidFill>
              <a:srgbClr val="445A64"/>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9" name="Shape 109"/>
            <p:cNvSpPr txBox="1"/>
            <p:nvPr/>
          </p:nvSpPr>
          <p:spPr>
            <a:xfrm>
              <a:off x="911870" y="43520"/>
              <a:ext cx="804498" cy="850928"/>
            </a:xfrm>
            <a:prstGeom prst="rect">
              <a:avLst/>
            </a:prstGeom>
            <a:noFill/>
            <a:ln>
              <a:noFill/>
            </a:ln>
          </p:spPr>
          <p:txBody>
            <a:bodyPr lIns="41900" tIns="20950" rIns="41900" bIns="20950" anchor="ctr" anchorCtr="0">
              <a:noAutofit/>
            </a:bodyPr>
            <a:lstStyle/>
            <a:p>
              <a:pPr marL="0" marR="0" lvl="0" indent="0" algn="ctr" rtl="0">
                <a:lnSpc>
                  <a:spcPct val="90000"/>
                </a:lnSpc>
                <a:spcBef>
                  <a:spcPts val="0"/>
                </a:spcBef>
                <a:spcAft>
                  <a:spcPts val="0"/>
                </a:spcAft>
                <a:buClr>
                  <a:schemeClr val="lt1"/>
                </a:buClr>
                <a:buSzPct val="25000"/>
                <a:buFont typeface="Arial"/>
                <a:buNone/>
              </a:pPr>
              <a:r>
                <a:rPr lang="es" sz="1100" b="0" i="0" u="none" strike="noStrike" cap="none">
                  <a:solidFill>
                    <a:schemeClr val="lt1"/>
                  </a:solidFill>
                  <a:latin typeface="Arial"/>
                  <a:ea typeface="Arial"/>
                  <a:cs typeface="Arial"/>
                  <a:sym typeface="Arial"/>
                </a:rPr>
                <a:t>Selecciona el menú </a:t>
              </a:r>
            </a:p>
          </p:txBody>
        </p:sp>
      </p:grpSp>
      <p:grpSp>
        <p:nvGrpSpPr>
          <p:cNvPr id="110" name="Shape 110"/>
          <p:cNvGrpSpPr/>
          <p:nvPr/>
        </p:nvGrpSpPr>
        <p:grpSpPr>
          <a:xfrm>
            <a:off x="6414296" y="1833872"/>
            <a:ext cx="2476500" cy="937970"/>
            <a:chOff x="0" y="0"/>
            <a:chExt cx="2476500" cy="937970"/>
          </a:xfrm>
        </p:grpSpPr>
        <p:sp>
          <p:nvSpPr>
            <p:cNvPr id="111" name="Shape 111"/>
            <p:cNvSpPr/>
            <p:nvPr/>
          </p:nvSpPr>
          <p:spPr>
            <a:xfrm rot="5400000">
              <a:off x="1308832" y="-323495"/>
              <a:ext cx="750375" cy="1584960"/>
            </a:xfrm>
            <a:prstGeom prst="round2SameRect">
              <a:avLst>
                <a:gd name="adj1" fmla="val 16667"/>
                <a:gd name="adj2" fmla="val 0"/>
              </a:avLst>
            </a:prstGeom>
            <a:solidFill>
              <a:srgbClr val="CED0D2">
                <a:alpha val="89803"/>
              </a:srgbClr>
            </a:solidFill>
            <a:ln w="25400" cap="flat" cmpd="sng">
              <a:solidFill>
                <a:srgbClr val="CED0D2">
                  <a:alpha val="89803"/>
                </a:srgb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2" name="Shape 112"/>
            <p:cNvSpPr txBox="1"/>
            <p:nvPr/>
          </p:nvSpPr>
          <p:spPr>
            <a:xfrm>
              <a:off x="891540" y="130427"/>
              <a:ext cx="1548330" cy="677116"/>
            </a:xfrm>
            <a:prstGeom prst="rect">
              <a:avLst/>
            </a:prstGeom>
            <a:noFill/>
            <a:ln>
              <a:noFill/>
            </a:ln>
          </p:spPr>
          <p:txBody>
            <a:bodyPr lIns="26650" tIns="13325" rIns="26650" bIns="13325" anchor="ctr" anchorCtr="0">
              <a:noAutofit/>
            </a:bodyPr>
            <a:lstStyle/>
            <a:p>
              <a:pPr marL="57150" marR="0" lvl="1" indent="-57150" algn="just" rtl="0">
                <a:lnSpc>
                  <a:spcPct val="90000"/>
                </a:lnSpc>
                <a:spcBef>
                  <a:spcPts val="0"/>
                </a:spcBef>
                <a:spcAft>
                  <a:spcPts val="0"/>
                </a:spcAft>
                <a:buClr>
                  <a:schemeClr val="accent1"/>
                </a:buClr>
                <a:buSzPct val="100000"/>
                <a:buFont typeface="Arial"/>
                <a:buChar char="•"/>
              </a:pPr>
              <a:r>
                <a:rPr lang="es" sz="700" b="0" i="0" u="none" strike="noStrike" cap="none">
                  <a:solidFill>
                    <a:schemeClr val="accent1"/>
                  </a:solidFill>
                  <a:latin typeface="Arial"/>
                  <a:ea typeface="Arial"/>
                  <a:cs typeface="Arial"/>
                  <a:sym typeface="Arial"/>
                </a:rPr>
                <a:t> Presiona la opción en de modelos en realidad aumentada y utiliza los marcadores de la cartilla y enfócalos con la cámara.</a:t>
              </a:r>
            </a:p>
            <a:p>
              <a:pPr marL="57150" marR="0" lvl="1" indent="-57150" algn="just" rtl="0">
                <a:lnSpc>
                  <a:spcPct val="90000"/>
                </a:lnSpc>
                <a:spcBef>
                  <a:spcPts val="105"/>
                </a:spcBef>
                <a:spcAft>
                  <a:spcPts val="0"/>
                </a:spcAft>
                <a:buClr>
                  <a:schemeClr val="accent1"/>
                </a:buClr>
                <a:buSzPct val="100000"/>
                <a:buFont typeface="Arial"/>
                <a:buChar char="•"/>
              </a:pPr>
              <a:r>
                <a:rPr lang="es" sz="700" b="0" i="0" u="none" strike="noStrike" cap="none">
                  <a:solidFill>
                    <a:schemeClr val="accent1"/>
                  </a:solidFill>
                  <a:latin typeface="Arial"/>
                  <a:ea typeface="Arial"/>
                  <a:cs typeface="Arial"/>
                  <a:sym typeface="Arial"/>
                </a:rPr>
                <a:t>Dale click a las opciones y disfruta de su contenido.</a:t>
              </a:r>
            </a:p>
          </p:txBody>
        </p:sp>
        <p:sp>
          <p:nvSpPr>
            <p:cNvPr id="113" name="Shape 113"/>
            <p:cNvSpPr/>
            <p:nvPr/>
          </p:nvSpPr>
          <p:spPr>
            <a:xfrm>
              <a:off x="0" y="0"/>
              <a:ext cx="891539" cy="937970"/>
            </a:xfrm>
            <a:prstGeom prst="roundRect">
              <a:avLst>
                <a:gd name="adj" fmla="val 16667"/>
              </a:avLst>
            </a:prstGeom>
            <a:solidFill>
              <a:schemeClr val="accent4"/>
            </a:solidFill>
            <a:ln w="38100" cap="flat" cmpd="sng">
              <a:solidFill>
                <a:schemeClr val="lt1"/>
              </a:solidFill>
              <a:prstDash val="solid"/>
              <a:round/>
              <a:headEnd type="none" w="med" len="med"/>
              <a:tailEnd type="none" w="med" len="med"/>
            </a:ln>
            <a:effectLst>
              <a:outerShdw blurRad="39999" dist="20000" dir="5400000" rotWithShape="0">
                <a:srgbClr val="000000">
                  <a:alpha val="37647"/>
                </a:srgbClr>
              </a:outerShdw>
            </a:effectLst>
          </p:spPr>
          <p:txBody>
            <a:bodyPr lIns="91425" tIns="91425" rIns="91425" bIns="91425" anchor="ctr" anchorCtr="0">
              <a:noAutofit/>
            </a:bodyPr>
            <a:lstStyle/>
            <a:p>
              <a:pPr lvl="0">
                <a:spcBef>
                  <a:spcPts val="0"/>
                </a:spcBef>
                <a:buNone/>
              </a:pPr>
              <a:endParaRPr/>
            </a:p>
          </p:txBody>
        </p:sp>
        <p:sp>
          <p:nvSpPr>
            <p:cNvPr id="114" name="Shape 114"/>
            <p:cNvSpPr txBox="1"/>
            <p:nvPr/>
          </p:nvSpPr>
          <p:spPr>
            <a:xfrm>
              <a:off x="43520" y="43520"/>
              <a:ext cx="804498" cy="850928"/>
            </a:xfrm>
            <a:prstGeom prst="rect">
              <a:avLst/>
            </a:prstGeom>
            <a:noFill/>
            <a:ln>
              <a:noFill/>
            </a:ln>
          </p:spPr>
          <p:txBody>
            <a:bodyPr lIns="45700" tIns="22850" rIns="45700" bIns="22850" anchor="ctr" anchorCtr="0">
              <a:noAutofit/>
            </a:bodyPr>
            <a:lstStyle/>
            <a:p>
              <a:pPr marL="0" marR="0" lvl="0" indent="0" algn="ctr" rtl="0">
                <a:lnSpc>
                  <a:spcPct val="90000"/>
                </a:lnSpc>
                <a:spcBef>
                  <a:spcPts val="0"/>
                </a:spcBef>
                <a:spcAft>
                  <a:spcPts val="0"/>
                </a:spcAft>
                <a:buClr>
                  <a:schemeClr val="lt1"/>
                </a:buClr>
                <a:buSzPct val="25000"/>
                <a:buFont typeface="Arial"/>
                <a:buNone/>
              </a:pPr>
              <a:r>
                <a:rPr lang="es" sz="1200" b="1" i="1" u="none" strike="noStrike" cap="none">
                  <a:solidFill>
                    <a:schemeClr val="lt1"/>
                  </a:solidFill>
                  <a:latin typeface="Arial"/>
                  <a:ea typeface="Arial"/>
                  <a:cs typeface="Arial"/>
                  <a:sym typeface="Arial"/>
                </a:rPr>
                <a:t>Enfoca la cámara de tu móvil </a:t>
              </a:r>
            </a:p>
          </p:txBody>
        </p:sp>
      </p:grpSp>
      <p:sp>
        <p:nvSpPr>
          <p:cNvPr id="115" name="Shape 115"/>
          <p:cNvSpPr/>
          <p:nvPr/>
        </p:nvSpPr>
        <p:spPr>
          <a:xfrm>
            <a:off x="2383126" y="2479285"/>
            <a:ext cx="550707" cy="508799"/>
          </a:xfrm>
          <a:prstGeom prst="rect">
            <a:avLst/>
          </a:prstGeom>
        </p:spPr>
        <p:txBody>
          <a:bodyPr>
            <a:prstTxWarp prst="textPlain">
              <a:avLst/>
            </a:prstTxWarp>
          </a:bodyPr>
          <a:lstStyle/>
          <a:p>
            <a:pPr lvl="0" algn="ctr"/>
            <a:r>
              <a:rPr b="1" i="0">
                <a:ln w="9525" cap="flat" cmpd="sng">
                  <a:solidFill>
                    <a:srgbClr val="9900FF"/>
                  </a:solidFill>
                  <a:prstDash val="solid"/>
                  <a:round/>
                  <a:headEnd type="none" w="med" len="med"/>
                  <a:tailEnd type="none" w="med" len="med"/>
                </a:ln>
                <a:solidFill>
                  <a:srgbClr val="9900FF"/>
                </a:solidFill>
                <a:latin typeface="Arial"/>
              </a:rPr>
              <a:t>1.</a:t>
            </a:r>
          </a:p>
        </p:txBody>
      </p:sp>
      <p:sp>
        <p:nvSpPr>
          <p:cNvPr id="116" name="Shape 116"/>
          <p:cNvSpPr/>
          <p:nvPr/>
        </p:nvSpPr>
        <p:spPr>
          <a:xfrm>
            <a:off x="3775062" y="3562796"/>
            <a:ext cx="598224" cy="608775"/>
          </a:xfrm>
          <a:prstGeom prst="rect">
            <a:avLst/>
          </a:prstGeom>
        </p:spPr>
        <p:txBody>
          <a:bodyPr>
            <a:prstTxWarp prst="textPlain">
              <a:avLst/>
            </a:prstTxWarp>
          </a:bodyPr>
          <a:lstStyle/>
          <a:p>
            <a:pPr lvl="0" algn="ctr"/>
            <a:r>
              <a:rPr b="0" i="0">
                <a:ln w="9525" cap="flat" cmpd="sng">
                  <a:solidFill>
                    <a:srgbClr val="9900FF"/>
                  </a:solidFill>
                  <a:prstDash val="solid"/>
                  <a:round/>
                  <a:headEnd type="none" w="med" len="med"/>
                  <a:tailEnd type="none" w="med" len="med"/>
                </a:ln>
                <a:solidFill>
                  <a:srgbClr val="9900FF"/>
                </a:solidFill>
                <a:latin typeface="Arial"/>
              </a:rPr>
              <a:t>2.</a:t>
            </a:r>
          </a:p>
        </p:txBody>
      </p:sp>
      <p:sp>
        <p:nvSpPr>
          <p:cNvPr id="117" name="Shape 117"/>
          <p:cNvSpPr/>
          <p:nvPr/>
        </p:nvSpPr>
        <p:spPr>
          <a:xfrm>
            <a:off x="7122970" y="922854"/>
            <a:ext cx="598225" cy="608774"/>
          </a:xfrm>
          <a:prstGeom prst="rect">
            <a:avLst/>
          </a:prstGeom>
        </p:spPr>
        <p:txBody>
          <a:bodyPr>
            <a:prstTxWarp prst="textPlain">
              <a:avLst/>
            </a:prstTxWarp>
          </a:bodyPr>
          <a:lstStyle/>
          <a:p>
            <a:pPr lvl="0" algn="ctr"/>
            <a:r>
              <a:rPr b="0" i="0">
                <a:ln w="9525" cap="flat" cmpd="sng">
                  <a:solidFill>
                    <a:srgbClr val="9900FF"/>
                  </a:solidFill>
                  <a:prstDash val="solid"/>
                  <a:round/>
                  <a:headEnd type="none" w="med" len="med"/>
                  <a:tailEnd type="none" w="med" len="med"/>
                </a:ln>
                <a:solidFill>
                  <a:srgbClr val="9900FF"/>
                </a:solidFill>
                <a:latin typeface="Arial"/>
              </a:rPr>
              <a:t>3.</a:t>
            </a:r>
          </a:p>
        </p:txBody>
      </p:sp>
      <p:pic>
        <p:nvPicPr>
          <p:cNvPr id="118" name="Shape 118" descr="C:\Users\Public\Pictures\Nueva carpeta (2)\Screenshot_2016-11-17-10-00-39.jpeg"/>
          <p:cNvPicPr preferRelativeResize="0"/>
          <p:nvPr/>
        </p:nvPicPr>
        <p:blipFill rotWithShape="1">
          <a:blip r:embed="rId3">
            <a:alphaModFix/>
          </a:blip>
          <a:srcRect/>
          <a:stretch/>
        </p:blipFill>
        <p:spPr>
          <a:xfrm>
            <a:off x="697312" y="2326438"/>
            <a:ext cx="1481992" cy="2472717"/>
          </a:xfrm>
          <a:prstGeom prst="rect">
            <a:avLst/>
          </a:prstGeom>
          <a:noFill/>
          <a:ln>
            <a:noFill/>
          </a:ln>
        </p:spPr>
      </p:pic>
      <p:pic>
        <p:nvPicPr>
          <p:cNvPr id="119" name="Shape 119" descr="J:\Documentos\Proyecto Tridente\Angie Rapalino - Caries Dental\Capturas\02.PNG"/>
          <p:cNvPicPr preferRelativeResize="0"/>
          <p:nvPr/>
        </p:nvPicPr>
        <p:blipFill rotWithShape="1">
          <a:blip r:embed="rId4">
            <a:alphaModFix/>
          </a:blip>
          <a:srcRect/>
          <a:stretch/>
        </p:blipFill>
        <p:spPr>
          <a:xfrm>
            <a:off x="3206093" y="1593716"/>
            <a:ext cx="3008041" cy="1875894"/>
          </a:xfrm>
          <a:prstGeom prst="rect">
            <a:avLst/>
          </a:prstGeom>
          <a:noFill/>
          <a:ln>
            <a:noFill/>
          </a:ln>
        </p:spPr>
      </p:pic>
      <p:pic>
        <p:nvPicPr>
          <p:cNvPr id="120" name="Shape 120" descr="J:\Documentos\Proyecto Tridente\Angie Rapalino - Caries Dental\Capturas\08.PNG"/>
          <p:cNvPicPr preferRelativeResize="0"/>
          <p:nvPr/>
        </p:nvPicPr>
        <p:blipFill rotWithShape="1">
          <a:blip r:embed="rId5">
            <a:alphaModFix/>
          </a:blip>
          <a:srcRect/>
          <a:stretch/>
        </p:blipFill>
        <p:spPr>
          <a:xfrm>
            <a:off x="6520675" y="3139422"/>
            <a:ext cx="2401040" cy="15267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502920" y="351948"/>
            <a:ext cx="7886700" cy="2334101"/>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Source Code Pro"/>
              <a:buNone/>
            </a:pPr>
            <a:r>
              <a:rPr lang="es" sz="1500" b="0" i="0" u="none" strike="noStrike" cap="none">
                <a:solidFill>
                  <a:schemeClr val="accent1"/>
                </a:solidFill>
                <a:latin typeface="Calibri"/>
                <a:ea typeface="Calibri"/>
                <a:cs typeface="Calibri"/>
                <a:sym typeface="Calibri"/>
              </a:rPr>
              <a:t>Este aplicativo  es una iniciativa propuesta para implementar el uso de tecnologías como herramientas útiles para un aprendizaje didáctico y diferente.</a:t>
            </a:r>
          </a:p>
          <a:p>
            <a:pPr marL="0" marR="0" lvl="0" indent="0" algn="l" rtl="0">
              <a:lnSpc>
                <a:spcPct val="115000"/>
              </a:lnSpc>
              <a:spcBef>
                <a:spcPts val="1600"/>
              </a:spcBef>
              <a:spcAft>
                <a:spcPts val="0"/>
              </a:spcAft>
              <a:buClr>
                <a:schemeClr val="dk2"/>
              </a:buClr>
              <a:buSzPct val="25000"/>
              <a:buFont typeface="Source Code Pro"/>
              <a:buNone/>
            </a:pPr>
            <a:r>
              <a:rPr lang="es" sz="1500" b="0" i="0" u="none" strike="noStrike" cap="none">
                <a:solidFill>
                  <a:schemeClr val="accent1"/>
                </a:solidFill>
                <a:latin typeface="Calibri"/>
                <a:ea typeface="Calibri"/>
                <a:cs typeface="Calibri"/>
                <a:sym typeface="Calibri"/>
              </a:rPr>
              <a:t> En el contenido del instructivo podrás aprender generalidades acerca de la caries dental, pero además podrás hacer uso del aplicativo móvil  Objeto virtual de aprendizaje basado en caries dental, para descubrir los marcadores de realidad aumentada, permitiéndote adquirir conocimiento adicional, visualizar objetos virtuales de aprendizaje y evaluar el conocimiento obtenido. </a:t>
            </a:r>
          </a:p>
        </p:txBody>
      </p:sp>
      <p:sp>
        <p:nvSpPr>
          <p:cNvPr id="126" name="Shape 126"/>
          <p:cNvSpPr txBox="1"/>
          <p:nvPr/>
        </p:nvSpPr>
        <p:spPr>
          <a:xfrm>
            <a:off x="571924" y="2867352"/>
            <a:ext cx="3463290" cy="1708159"/>
          </a:xfrm>
          <a:prstGeom prst="rect">
            <a:avLst/>
          </a:prstGeom>
          <a:noFill/>
          <a:ln w="28575" cap="flat" cmpd="sng">
            <a:solidFill>
              <a:schemeClr val="accen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 sz="1500" b="0" i="0" u="none" strike="noStrike" cap="none">
                <a:solidFill>
                  <a:srgbClr val="000000"/>
                </a:solidFill>
                <a:latin typeface="Arial"/>
                <a:ea typeface="Arial"/>
                <a:cs typeface="Arial"/>
                <a:sym typeface="Arial"/>
              </a:rPr>
              <a:t>Si usas el Aplicativo móvil y apuntas con la cámara de tu Smartphone o tu Tablet hacia los marcadores, podrás visualizar objetos virtuales de aprendizaje. Pruébalo: Inicia el aplicativo, ingresa al Capitulo 1 y ¡Descubre el marcador! </a:t>
            </a:r>
          </a:p>
        </p:txBody>
      </p:sp>
      <p:sp>
        <p:nvSpPr>
          <p:cNvPr id="127" name="Shape 127"/>
          <p:cNvSpPr/>
          <p:nvPr/>
        </p:nvSpPr>
        <p:spPr>
          <a:xfrm>
            <a:off x="4876596" y="2405688"/>
            <a:ext cx="3624710" cy="46166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 sz="2400" b="1" i="0" u="none" strike="noStrike" cap="none">
                <a:solidFill>
                  <a:srgbClr val="000000"/>
                </a:solidFill>
                <a:latin typeface="Arial"/>
                <a:ea typeface="Arial"/>
                <a:cs typeface="Arial"/>
                <a:sym typeface="Arial"/>
              </a:rPr>
              <a:t>¡Descubre el marcador!</a:t>
            </a:r>
          </a:p>
        </p:txBody>
      </p:sp>
      <p:pic>
        <p:nvPicPr>
          <p:cNvPr id="128" name="Shape 128"/>
          <p:cNvPicPr preferRelativeResize="0"/>
          <p:nvPr/>
        </p:nvPicPr>
        <p:blipFill rotWithShape="1">
          <a:blip r:embed="rId3">
            <a:alphaModFix/>
          </a:blip>
          <a:srcRect/>
          <a:stretch/>
        </p:blipFill>
        <p:spPr>
          <a:xfrm>
            <a:off x="5813921" y="2989728"/>
            <a:ext cx="1750060" cy="17500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151275"/>
            <a:ext cx="8520599" cy="8009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Amatic SC"/>
              <a:buNone/>
            </a:pPr>
            <a:r>
              <a:rPr lang="es" sz="4200" b="1" i="0" u="none" strike="noStrike" cap="none">
                <a:solidFill>
                  <a:schemeClr val="accent1"/>
                </a:solidFill>
                <a:latin typeface="Amatic SC"/>
                <a:ea typeface="Amatic SC"/>
                <a:cs typeface="Amatic SC"/>
                <a:sym typeface="Amatic SC"/>
              </a:rPr>
              <a:t>Contenido</a:t>
            </a:r>
          </a:p>
        </p:txBody>
      </p:sp>
      <p:sp>
        <p:nvSpPr>
          <p:cNvPr id="134" name="Shape 134"/>
          <p:cNvSpPr txBox="1">
            <a:spLocks noGrp="1"/>
          </p:cNvSpPr>
          <p:nvPr>
            <p:ph type="body" idx="1"/>
          </p:nvPr>
        </p:nvSpPr>
        <p:spPr>
          <a:xfrm>
            <a:off x="257512" y="1144732"/>
            <a:ext cx="8520599" cy="3532199"/>
          </a:xfrm>
          <a:prstGeom prst="rect">
            <a:avLst/>
          </a:prstGeom>
          <a:noFill/>
          <a:ln w="9525" cap="flat" cmpd="sng">
            <a:solidFill>
              <a:srgbClr val="000000"/>
            </a:solidFill>
            <a:prstDash val="dashDot"/>
            <a:round/>
            <a:headEnd type="none" w="med" len="med"/>
            <a:tailEnd type="none" w="med" len="med"/>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Source Code Pro"/>
              <a:buNone/>
            </a:pPr>
            <a:r>
              <a:rPr lang="es" sz="1600" b="0" i="0" u="none" strike="noStrike" cap="none">
                <a:solidFill>
                  <a:schemeClr val="dk2"/>
                </a:solidFill>
                <a:latin typeface="Calibri"/>
                <a:ea typeface="Calibri"/>
                <a:cs typeface="Calibri"/>
                <a:sym typeface="Calibri"/>
              </a:rPr>
              <a:t>Concepto de Caries</a:t>
            </a:r>
          </a:p>
          <a:p>
            <a:pPr marL="0" marR="0" lvl="0" indent="0" algn="l" rtl="0">
              <a:lnSpc>
                <a:spcPct val="115000"/>
              </a:lnSpc>
              <a:spcBef>
                <a:spcPts val="1600"/>
              </a:spcBef>
              <a:spcAft>
                <a:spcPts val="0"/>
              </a:spcAft>
              <a:buClr>
                <a:schemeClr val="dk2"/>
              </a:buClr>
              <a:buSzPct val="25000"/>
              <a:buFont typeface="Source Code Pro"/>
              <a:buNone/>
            </a:pPr>
            <a:r>
              <a:rPr lang="es" sz="1600" b="0" i="0" u="none" strike="noStrike" cap="none">
                <a:solidFill>
                  <a:schemeClr val="dk2"/>
                </a:solidFill>
                <a:latin typeface="Calibri"/>
                <a:ea typeface="Calibri"/>
                <a:cs typeface="Calibri"/>
                <a:sym typeface="Calibri"/>
              </a:rPr>
              <a:t>Microbiología</a:t>
            </a:r>
          </a:p>
          <a:p>
            <a:pPr marL="0" marR="0" lvl="0" indent="0" algn="l" rtl="0">
              <a:lnSpc>
                <a:spcPct val="115000"/>
              </a:lnSpc>
              <a:spcBef>
                <a:spcPts val="1600"/>
              </a:spcBef>
              <a:spcAft>
                <a:spcPts val="0"/>
              </a:spcAft>
              <a:buClr>
                <a:schemeClr val="dk2"/>
              </a:buClr>
              <a:buSzPct val="25000"/>
              <a:buFont typeface="Source Code Pro"/>
              <a:buNone/>
            </a:pPr>
            <a:r>
              <a:rPr lang="es" sz="1600" b="0" i="0" u="none" strike="noStrike" cap="none">
                <a:solidFill>
                  <a:schemeClr val="dk2"/>
                </a:solidFill>
                <a:latin typeface="Calibri"/>
                <a:ea typeface="Calibri"/>
                <a:cs typeface="Calibri"/>
                <a:sym typeface="Calibri"/>
              </a:rPr>
              <a:t>Bioquímica </a:t>
            </a:r>
          </a:p>
          <a:p>
            <a:pPr marL="0" marR="0" lvl="0" indent="0" algn="l" rtl="0">
              <a:lnSpc>
                <a:spcPct val="115000"/>
              </a:lnSpc>
              <a:spcBef>
                <a:spcPts val="1600"/>
              </a:spcBef>
              <a:spcAft>
                <a:spcPts val="0"/>
              </a:spcAft>
              <a:buClr>
                <a:schemeClr val="dk2"/>
              </a:buClr>
              <a:buSzPct val="25000"/>
              <a:buFont typeface="Source Code Pro"/>
              <a:buNone/>
            </a:pPr>
            <a:r>
              <a:rPr lang="es" sz="1600" b="0" i="0" u="none" strike="noStrike" cap="none">
                <a:solidFill>
                  <a:schemeClr val="dk2"/>
                </a:solidFill>
                <a:latin typeface="Calibri"/>
                <a:ea typeface="Calibri"/>
                <a:cs typeface="Calibri"/>
                <a:sym typeface="Calibri"/>
              </a:rPr>
              <a:t>Histopatología</a:t>
            </a:r>
          </a:p>
          <a:p>
            <a:pPr marL="0" marR="0" lvl="0" indent="0" algn="l" rtl="0">
              <a:lnSpc>
                <a:spcPct val="115000"/>
              </a:lnSpc>
              <a:spcBef>
                <a:spcPts val="1600"/>
              </a:spcBef>
              <a:spcAft>
                <a:spcPts val="0"/>
              </a:spcAft>
              <a:buClr>
                <a:schemeClr val="dk2"/>
              </a:buClr>
              <a:buSzPct val="25000"/>
              <a:buFont typeface="Source Code Pro"/>
              <a:buNone/>
            </a:pPr>
            <a:r>
              <a:rPr lang="es" sz="1600" b="0" i="0" u="none" strike="noStrike" cap="none">
                <a:solidFill>
                  <a:schemeClr val="dk2"/>
                </a:solidFill>
                <a:latin typeface="Calibri"/>
                <a:ea typeface="Calibri"/>
                <a:cs typeface="Calibri"/>
                <a:sym typeface="Calibri"/>
              </a:rPr>
              <a:t>Inmunología</a:t>
            </a:r>
          </a:p>
          <a:p>
            <a:pPr marL="0" marR="0" lvl="0" indent="0" algn="l" rtl="0">
              <a:lnSpc>
                <a:spcPct val="115000"/>
              </a:lnSpc>
              <a:spcBef>
                <a:spcPts val="1600"/>
              </a:spcBef>
              <a:spcAft>
                <a:spcPts val="0"/>
              </a:spcAft>
              <a:buClr>
                <a:schemeClr val="dk2"/>
              </a:buClr>
              <a:buSzPct val="25000"/>
              <a:buFont typeface="Source Code Pro"/>
              <a:buNone/>
            </a:pPr>
            <a:r>
              <a:rPr lang="es" sz="1600" b="0" i="0" u="none" strike="noStrike" cap="none">
                <a:solidFill>
                  <a:schemeClr val="dk2"/>
                </a:solidFill>
                <a:latin typeface="Calibri"/>
                <a:ea typeface="Calibri"/>
                <a:cs typeface="Calibri"/>
                <a:sym typeface="Calibri"/>
              </a:rPr>
              <a:t>Métodos de prevención</a:t>
            </a:r>
          </a:p>
          <a:p>
            <a:pPr lvl="0" rtl="0">
              <a:spcBef>
                <a:spcPts val="1600"/>
              </a:spcBef>
              <a:spcAft>
                <a:spcPts val="0"/>
              </a:spcAft>
              <a:buClr>
                <a:schemeClr val="dk2"/>
              </a:buClr>
              <a:buSzPct val="25000"/>
              <a:buFont typeface="Source Code Pro"/>
              <a:buNone/>
            </a:pPr>
            <a:r>
              <a:rPr lang="es" sz="1600">
                <a:latin typeface="Calibri"/>
                <a:ea typeface="Calibri"/>
                <a:cs typeface="Calibri"/>
                <a:sym typeface="Calibri"/>
              </a:rPr>
              <a:t>Clasificación (Criterio ICDAS)</a:t>
            </a:r>
          </a:p>
          <a:p>
            <a:pPr marL="0" marR="0" lvl="0" indent="0" algn="l" rtl="0">
              <a:lnSpc>
                <a:spcPct val="115000"/>
              </a:lnSpc>
              <a:spcBef>
                <a:spcPts val="1600"/>
              </a:spcBef>
              <a:spcAft>
                <a:spcPts val="0"/>
              </a:spcAft>
              <a:buClr>
                <a:schemeClr val="dk2"/>
              </a:buClr>
              <a:buSzPct val="25000"/>
              <a:buFont typeface="Source Code Pro"/>
              <a:buNone/>
            </a:pPr>
            <a:endParaRPr sz="1800" b="0" i="0" u="none" strike="noStrike" cap="none">
              <a:solidFill>
                <a:schemeClr val="dk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311700" y="292850"/>
            <a:ext cx="8520599" cy="8009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Amatic SC"/>
              <a:buNone/>
            </a:pPr>
            <a:r>
              <a:rPr lang="es" sz="4200" b="1" i="0" u="none" strike="noStrike" cap="none">
                <a:solidFill>
                  <a:schemeClr val="accent1"/>
                </a:solidFill>
                <a:latin typeface="Amatic SC"/>
                <a:ea typeface="Amatic SC"/>
                <a:cs typeface="Amatic SC"/>
                <a:sym typeface="Amatic SC"/>
              </a:rPr>
              <a:t>¿qué es la caries?</a:t>
            </a:r>
          </a:p>
        </p:txBody>
      </p:sp>
      <p:sp>
        <p:nvSpPr>
          <p:cNvPr id="140" name="Shape 140"/>
          <p:cNvSpPr txBox="1">
            <a:spLocks noGrp="1"/>
          </p:cNvSpPr>
          <p:nvPr>
            <p:ph type="body" idx="1"/>
          </p:nvPr>
        </p:nvSpPr>
        <p:spPr>
          <a:xfrm>
            <a:off x="133675" y="1593325"/>
            <a:ext cx="4207200" cy="2309100"/>
          </a:xfrm>
          <a:prstGeom prst="rect">
            <a:avLst/>
          </a:prstGeom>
          <a:noFill/>
          <a:ln>
            <a:noFill/>
          </a:ln>
        </p:spPr>
        <p:txBody>
          <a:bodyPr lIns="91425" tIns="91425" rIns="91425" bIns="91425" anchor="t" anchorCtr="0">
            <a:noAutofit/>
          </a:bodyPr>
          <a:lstStyle/>
          <a:p>
            <a:pPr lvl="0" algn="just" rtl="0">
              <a:spcBef>
                <a:spcPts val="0"/>
              </a:spcBef>
              <a:spcAft>
                <a:spcPts val="0"/>
              </a:spcAft>
              <a:buClr>
                <a:srgbClr val="000000"/>
              </a:buClr>
              <a:buSzPct val="91666"/>
              <a:buFont typeface="Arial"/>
              <a:buNone/>
            </a:pPr>
            <a:r>
              <a:rPr lang="es" sz="1200">
                <a:solidFill>
                  <a:srgbClr val="000000"/>
                </a:solidFill>
                <a:latin typeface="Calibri"/>
                <a:ea typeface="Calibri"/>
                <a:cs typeface="Calibri"/>
                <a:sym typeface="Calibri"/>
              </a:rPr>
              <a:t>La caries dental se define como un proceso o enfermedad dinámica crónica, que ocurre en la estructura dentaria en contacto con los depósitos microbianos y debido al desequilibrio entre la sustancia dental y el fluído de placa circundante, dando como resultado una pérdida de mineral de la superficie dental, cuyo signo es la destrucción localizada de tejidos duros.</a:t>
            </a:r>
          </a:p>
          <a:p>
            <a:pPr marL="228600" lvl="0" indent="-69850" algn="just" rtl="0">
              <a:spcBef>
                <a:spcPts val="0"/>
              </a:spcBef>
              <a:spcAft>
                <a:spcPts val="0"/>
              </a:spcAft>
              <a:buClr>
                <a:srgbClr val="000000"/>
              </a:buClr>
              <a:buSzPct val="91666"/>
              <a:buFont typeface="Arial"/>
              <a:buNone/>
            </a:pPr>
            <a:r>
              <a:rPr lang="es" sz="1200">
                <a:solidFill>
                  <a:srgbClr val="000000"/>
                </a:solidFill>
                <a:latin typeface="Calibri"/>
                <a:ea typeface="Calibri"/>
                <a:cs typeface="Calibri"/>
                <a:sym typeface="Calibri"/>
              </a:rPr>
              <a:t> </a:t>
            </a:r>
          </a:p>
          <a:p>
            <a:pPr marL="0" marR="63500" lvl="0" indent="0" algn="just" rtl="0">
              <a:lnSpc>
                <a:spcPct val="150000"/>
              </a:lnSpc>
              <a:spcBef>
                <a:spcPts val="0"/>
              </a:spcBef>
              <a:spcAft>
                <a:spcPts val="0"/>
              </a:spcAft>
              <a:buClr>
                <a:schemeClr val="dk2"/>
              </a:buClr>
              <a:buSzPct val="25000"/>
              <a:buFont typeface="Source Code Pro"/>
              <a:buNone/>
            </a:pPr>
            <a:endParaRPr sz="1200">
              <a:solidFill>
                <a:srgbClr val="000000"/>
              </a:solidFill>
              <a:latin typeface="Calibri"/>
              <a:ea typeface="Calibri"/>
              <a:cs typeface="Calibri"/>
              <a:sym typeface="Calibri"/>
            </a:endParaRPr>
          </a:p>
          <a:p>
            <a:pPr marL="0" marR="63500" lvl="0" indent="0" algn="just" rtl="0">
              <a:lnSpc>
                <a:spcPct val="150000"/>
              </a:lnSpc>
              <a:spcBef>
                <a:spcPts val="1000"/>
              </a:spcBef>
              <a:spcAft>
                <a:spcPts val="0"/>
              </a:spcAft>
              <a:buClr>
                <a:schemeClr val="dk2"/>
              </a:buClr>
              <a:buSzPct val="25000"/>
              <a:buFont typeface="Source Code Pro"/>
              <a:buNone/>
            </a:pPr>
            <a:endParaRPr sz="1800" b="0" i="0" u="none" strike="noStrike" cap="none">
              <a:solidFill>
                <a:schemeClr val="dk2"/>
              </a:solidFill>
              <a:latin typeface="Calibri"/>
              <a:ea typeface="Calibri"/>
              <a:cs typeface="Calibri"/>
              <a:sym typeface="Calibri"/>
            </a:endParaRPr>
          </a:p>
        </p:txBody>
      </p:sp>
      <p:pic>
        <p:nvPicPr>
          <p:cNvPr id="141" name="Shape 141"/>
          <p:cNvPicPr preferRelativeResize="0"/>
          <p:nvPr/>
        </p:nvPicPr>
        <p:blipFill>
          <a:blip r:embed="rId3">
            <a:alphaModFix/>
          </a:blip>
          <a:stretch>
            <a:fillRect/>
          </a:stretch>
        </p:blipFill>
        <p:spPr>
          <a:xfrm>
            <a:off x="4340874" y="957125"/>
            <a:ext cx="4715000" cy="2895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311700" y="292850"/>
            <a:ext cx="8520599" cy="8009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Amatic SC"/>
              <a:buNone/>
            </a:pPr>
            <a:r>
              <a:rPr lang="es" sz="4200" b="1" i="0" u="none" strike="noStrike" cap="none">
                <a:solidFill>
                  <a:schemeClr val="accent1"/>
                </a:solidFill>
                <a:latin typeface="Amatic SC"/>
                <a:ea typeface="Amatic SC"/>
                <a:cs typeface="Amatic SC"/>
                <a:sym typeface="Amatic SC"/>
              </a:rPr>
              <a:t>Microbiología de la caries</a:t>
            </a:r>
          </a:p>
          <a:p>
            <a:pPr marL="0" marR="0" lvl="0" indent="0" algn="l" rtl="0">
              <a:lnSpc>
                <a:spcPct val="100000"/>
              </a:lnSpc>
              <a:spcBef>
                <a:spcPts val="0"/>
              </a:spcBef>
              <a:spcAft>
                <a:spcPts val="0"/>
              </a:spcAft>
              <a:buClr>
                <a:schemeClr val="accent1"/>
              </a:buClr>
              <a:buSzPct val="25000"/>
              <a:buFont typeface="Amatic SC"/>
              <a:buNone/>
            </a:pPr>
            <a:endParaRPr sz="4200" b="1" i="0" u="none" strike="noStrike" cap="none">
              <a:solidFill>
                <a:schemeClr val="accent1"/>
              </a:solidFill>
              <a:latin typeface="Amatic SC"/>
              <a:ea typeface="Amatic SC"/>
              <a:cs typeface="Amatic SC"/>
              <a:sym typeface="Amatic SC"/>
            </a:endParaRPr>
          </a:p>
        </p:txBody>
      </p:sp>
      <p:sp>
        <p:nvSpPr>
          <p:cNvPr id="147" name="Shape 147"/>
          <p:cNvSpPr txBox="1">
            <a:spLocks noGrp="1"/>
          </p:cNvSpPr>
          <p:nvPr>
            <p:ph type="body" idx="1"/>
          </p:nvPr>
        </p:nvSpPr>
        <p:spPr>
          <a:xfrm>
            <a:off x="791050" y="1350425"/>
            <a:ext cx="6577800" cy="33402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Source Code Pro"/>
              <a:buNone/>
            </a:pPr>
            <a:endParaRPr sz="1200" b="0" i="0" u="none" strike="noStrike" cap="none">
              <a:solidFill>
                <a:srgbClr val="000000"/>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Source Code Pro"/>
              <a:buNone/>
            </a:pPr>
            <a:r>
              <a:rPr lang="es" sz="1200" b="1" i="0" u="none" strike="noStrike" cap="none">
                <a:solidFill>
                  <a:srgbClr val="000000"/>
                </a:solidFill>
                <a:highlight>
                  <a:srgbClr val="FFFFFF"/>
                </a:highlight>
                <a:latin typeface="Calibri"/>
                <a:ea typeface="Calibri"/>
                <a:cs typeface="Calibri"/>
                <a:sym typeface="Calibri"/>
              </a:rPr>
              <a:t>Colonización bacteriana</a:t>
            </a:r>
          </a:p>
          <a:p>
            <a:pPr marL="0" marR="0" lvl="0" indent="0" algn="l" rtl="0">
              <a:lnSpc>
                <a:spcPct val="100000"/>
              </a:lnSpc>
              <a:spcBef>
                <a:spcPts val="0"/>
              </a:spcBef>
              <a:spcAft>
                <a:spcPts val="0"/>
              </a:spcAft>
              <a:buClr>
                <a:schemeClr val="dk2"/>
              </a:buClr>
              <a:buSzPct val="25000"/>
              <a:buFont typeface="Source Code Pro"/>
              <a:buNone/>
            </a:pPr>
            <a:r>
              <a:rPr lang="es" sz="1200" b="0" i="0" u="none" strike="noStrike" cap="none">
                <a:solidFill>
                  <a:srgbClr val="000000"/>
                </a:solidFill>
                <a:highlight>
                  <a:srgbClr val="FFFFFF"/>
                </a:highlight>
                <a:latin typeface="Calibri"/>
                <a:ea typeface="Calibri"/>
                <a:cs typeface="Calibri"/>
                <a:sym typeface="Calibri"/>
              </a:rPr>
              <a:t>El paso más importante para que se produzca la caries, es la adhesión inicial de la bacteria a la superficie del diente. Esta adhesión está mediada por la interacción entre una proteína del microorganismo y algunas de la saliva que son adsorbidas por el esmalte dental.</a:t>
            </a:r>
          </a:p>
          <a:p>
            <a:pPr marL="0" marR="0" lvl="0" indent="0" algn="l" rtl="0">
              <a:lnSpc>
                <a:spcPct val="100000"/>
              </a:lnSpc>
              <a:spcBef>
                <a:spcPts val="0"/>
              </a:spcBef>
              <a:spcAft>
                <a:spcPts val="0"/>
              </a:spcAft>
              <a:buClr>
                <a:schemeClr val="dk2"/>
              </a:buClr>
              <a:buSzPct val="25000"/>
              <a:buFont typeface="Source Code Pro"/>
              <a:buNone/>
            </a:pPr>
            <a:r>
              <a:rPr lang="es" sz="1200" b="0" i="0" u="none" strike="noStrike" cap="none">
                <a:solidFill>
                  <a:srgbClr val="000000"/>
                </a:solidFill>
                <a:highlight>
                  <a:srgbClr val="FFFFFF"/>
                </a:highlight>
                <a:latin typeface="Calibri"/>
                <a:ea typeface="Calibri"/>
                <a:cs typeface="Calibri"/>
                <a:sym typeface="Calibri"/>
              </a:rPr>
              <a:t>Para la colonización bacteriana, es imprescindible la formación previa de una fina película de proteínas salivales sobre la superficie del diente: la ya mencionada película adquirida. La interacción se produce en cierta medida a través de cargas electrostáticas</a:t>
            </a:r>
          </a:p>
          <a:p>
            <a:pPr marL="0" marR="0" lvl="0" indent="0" algn="l" rtl="0">
              <a:lnSpc>
                <a:spcPct val="100000"/>
              </a:lnSpc>
              <a:spcBef>
                <a:spcPts val="0"/>
              </a:spcBef>
              <a:spcAft>
                <a:spcPts val="0"/>
              </a:spcAft>
              <a:buClr>
                <a:schemeClr val="dk2"/>
              </a:buClr>
              <a:buSzPct val="25000"/>
              <a:buFont typeface="Source Code Pro"/>
              <a:buNone/>
            </a:pPr>
            <a:endParaRPr sz="1200" b="0" i="0" u="none" strike="noStrike" cap="none">
              <a:solidFill>
                <a:srgbClr val="000000"/>
              </a:solidFill>
              <a:highlight>
                <a:srgbClr val="FFFFFF"/>
              </a:highlight>
              <a:latin typeface="Arial"/>
              <a:ea typeface="Arial"/>
              <a:cs typeface="Arial"/>
              <a:sym typeface="Arial"/>
            </a:endParaRPr>
          </a:p>
          <a:p>
            <a:pPr marL="0" marR="0" lvl="0" indent="0" algn="l" rtl="0">
              <a:lnSpc>
                <a:spcPct val="115000"/>
              </a:lnSpc>
              <a:spcBef>
                <a:spcPts val="0"/>
              </a:spcBef>
              <a:spcAft>
                <a:spcPts val="0"/>
              </a:spcAft>
              <a:buClr>
                <a:schemeClr val="dk2"/>
              </a:buClr>
              <a:buSzPct val="25000"/>
              <a:buFont typeface="Source Code Pro"/>
              <a:buNone/>
            </a:pPr>
            <a:endParaRPr sz="1800" b="0" i="0" u="none" strike="noStrike" cap="none">
              <a:solidFill>
                <a:schemeClr val="dk2"/>
              </a:solidFill>
              <a:latin typeface="Source Code Pro"/>
              <a:ea typeface="Source Code Pro"/>
              <a:cs typeface="Source Code Pro"/>
              <a:sym typeface="Source Code Pr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311700" y="292850"/>
            <a:ext cx="8520599" cy="8009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Amatic SC"/>
              <a:buNone/>
            </a:pPr>
            <a:r>
              <a:rPr lang="es" sz="4200" b="1" i="0" u="none" strike="noStrike" cap="none">
                <a:solidFill>
                  <a:schemeClr val="accent1"/>
                </a:solidFill>
                <a:latin typeface="Amatic SC"/>
                <a:ea typeface="Amatic SC"/>
                <a:cs typeface="Amatic SC"/>
                <a:sym typeface="Amatic SC"/>
              </a:rPr>
              <a:t>microbiología</a:t>
            </a:r>
          </a:p>
        </p:txBody>
      </p:sp>
      <p:sp>
        <p:nvSpPr>
          <p:cNvPr id="153" name="Shape 153"/>
          <p:cNvSpPr txBox="1">
            <a:spLocks noGrp="1"/>
          </p:cNvSpPr>
          <p:nvPr>
            <p:ph type="body" idx="1"/>
          </p:nvPr>
        </p:nvSpPr>
        <p:spPr>
          <a:xfrm>
            <a:off x="250025" y="1101050"/>
            <a:ext cx="4194600" cy="3340199"/>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Source Code Pro"/>
              <a:buNone/>
            </a:pPr>
            <a:r>
              <a:rPr lang="es" sz="1200" b="1" i="0" u="none" strike="noStrike" cap="none">
                <a:solidFill>
                  <a:srgbClr val="000000"/>
                </a:solidFill>
                <a:latin typeface="Calibri"/>
                <a:ea typeface="Calibri"/>
                <a:cs typeface="Calibri"/>
                <a:sym typeface="Calibri"/>
              </a:rPr>
              <a:t>Streptococcus mutans</a:t>
            </a:r>
          </a:p>
          <a:p>
            <a:pPr marL="0" marR="0" lvl="0" indent="0" algn="l" rtl="0">
              <a:lnSpc>
                <a:spcPct val="115000"/>
              </a:lnSpc>
              <a:spcBef>
                <a:spcPts val="1600"/>
              </a:spcBef>
              <a:spcAft>
                <a:spcPts val="0"/>
              </a:spcAft>
              <a:buClr>
                <a:schemeClr val="dk2"/>
              </a:buClr>
              <a:buSzPct val="25000"/>
              <a:buFont typeface="Source Code Pro"/>
              <a:buNone/>
            </a:pPr>
            <a:r>
              <a:rPr lang="es" sz="1200" b="0" i="0" u="none" strike="noStrike" cap="none">
                <a:solidFill>
                  <a:srgbClr val="000000"/>
                </a:solidFill>
                <a:latin typeface="Calibri"/>
                <a:ea typeface="Calibri"/>
                <a:cs typeface="Calibri"/>
                <a:sym typeface="Calibri"/>
              </a:rPr>
              <a:t>Entre los factores de patogenicidad presentes en Streptococcus mutans, se destacan:</a:t>
            </a:r>
          </a:p>
          <a:p>
            <a:pPr marL="0" marR="0" lvl="0" indent="0" algn="l" rtl="0">
              <a:lnSpc>
                <a:spcPct val="115000"/>
              </a:lnSpc>
              <a:spcBef>
                <a:spcPts val="1600"/>
              </a:spcBef>
              <a:spcAft>
                <a:spcPts val="0"/>
              </a:spcAft>
              <a:buClr>
                <a:schemeClr val="dk2"/>
              </a:buClr>
              <a:buSzPct val="25000"/>
              <a:buFont typeface="Source Code Pro"/>
              <a:buNone/>
            </a:pPr>
            <a:r>
              <a:rPr lang="es" sz="1200" b="0" i="0" u="none" strike="noStrike" cap="none">
                <a:solidFill>
                  <a:srgbClr val="000000"/>
                </a:solidFill>
                <a:latin typeface="Calibri"/>
                <a:ea typeface="Calibri"/>
                <a:cs typeface="Calibri"/>
                <a:sym typeface="Calibri"/>
              </a:rPr>
              <a:t>a) poder acidógeno, acidófilo y acidúrico, </a:t>
            </a:r>
          </a:p>
          <a:p>
            <a:pPr marL="0" marR="0" lvl="0" indent="0" algn="l" rtl="0">
              <a:lnSpc>
                <a:spcPct val="115000"/>
              </a:lnSpc>
              <a:spcBef>
                <a:spcPts val="1600"/>
              </a:spcBef>
              <a:spcAft>
                <a:spcPts val="0"/>
              </a:spcAft>
              <a:buClr>
                <a:schemeClr val="dk2"/>
              </a:buClr>
              <a:buSzPct val="25000"/>
              <a:buFont typeface="Source Code Pro"/>
              <a:buNone/>
            </a:pPr>
            <a:r>
              <a:rPr lang="es" sz="1200" b="0" i="0" u="none" strike="noStrike" cap="none">
                <a:solidFill>
                  <a:srgbClr val="000000"/>
                </a:solidFill>
                <a:latin typeface="Calibri"/>
                <a:ea typeface="Calibri"/>
                <a:cs typeface="Calibri"/>
                <a:sym typeface="Calibri"/>
              </a:rPr>
              <a:t>b) síntesis de polisacáridos extracelulares de tipo glucanos insolubles y solubles, y fructanos, </a:t>
            </a:r>
          </a:p>
          <a:p>
            <a:pPr marL="0" marR="0" lvl="0" indent="0" algn="l" rtl="0">
              <a:lnSpc>
                <a:spcPct val="115000"/>
              </a:lnSpc>
              <a:spcBef>
                <a:spcPts val="1600"/>
              </a:spcBef>
              <a:spcAft>
                <a:spcPts val="0"/>
              </a:spcAft>
              <a:buClr>
                <a:schemeClr val="dk2"/>
              </a:buClr>
              <a:buSzPct val="25000"/>
              <a:buFont typeface="Source Code Pro"/>
              <a:buNone/>
            </a:pPr>
            <a:r>
              <a:rPr lang="es" sz="1200" b="0" i="0" u="none" strike="noStrike" cap="none">
                <a:solidFill>
                  <a:srgbClr val="000000"/>
                </a:solidFill>
                <a:latin typeface="Calibri"/>
                <a:ea typeface="Calibri"/>
                <a:cs typeface="Calibri"/>
                <a:sym typeface="Calibri"/>
              </a:rPr>
              <a:t>c) síntesis de polisacáridos intracelulares, </a:t>
            </a:r>
          </a:p>
          <a:p>
            <a:pPr marL="0" marR="0" lvl="0" indent="0" algn="l" rtl="0">
              <a:lnSpc>
                <a:spcPct val="115000"/>
              </a:lnSpc>
              <a:spcBef>
                <a:spcPts val="1600"/>
              </a:spcBef>
              <a:spcAft>
                <a:spcPts val="0"/>
              </a:spcAft>
              <a:buClr>
                <a:schemeClr val="dk2"/>
              </a:buClr>
              <a:buSzPct val="25000"/>
              <a:buFont typeface="Source Code Pro"/>
              <a:buNone/>
            </a:pPr>
            <a:r>
              <a:rPr lang="es" sz="1200" b="0" i="0" u="none" strike="noStrike" cap="none">
                <a:solidFill>
                  <a:srgbClr val="000000"/>
                </a:solidFill>
                <a:latin typeface="Calibri"/>
                <a:ea typeface="Calibri"/>
                <a:cs typeface="Calibri"/>
                <a:sym typeface="Calibri"/>
              </a:rPr>
              <a:t>d) capacidad adhesiva por las proteínas salivales</a:t>
            </a:r>
          </a:p>
          <a:p>
            <a:pPr marL="0" marR="0" lvl="0" indent="0" algn="l" rtl="0">
              <a:lnSpc>
                <a:spcPct val="115000"/>
              </a:lnSpc>
              <a:spcBef>
                <a:spcPts val="1600"/>
              </a:spcBef>
              <a:spcAft>
                <a:spcPts val="0"/>
              </a:spcAft>
              <a:buClr>
                <a:schemeClr val="dk2"/>
              </a:buClr>
              <a:buSzPct val="25000"/>
              <a:buFont typeface="Source Code Pro"/>
              <a:buNone/>
            </a:pPr>
            <a:r>
              <a:rPr lang="es" sz="1200" b="0" i="0" u="none" strike="noStrike" cap="none">
                <a:solidFill>
                  <a:srgbClr val="000000"/>
                </a:solidFill>
                <a:latin typeface="Calibri"/>
                <a:ea typeface="Calibri"/>
                <a:cs typeface="Calibri"/>
                <a:sym typeface="Calibri"/>
              </a:rPr>
              <a:t>La habilidad de S.mutans de sintetizar glucanos insolubles, a partir de la sacarosa de la dieta, a través de las glucosiltransferasas, facilita la formación de la biopelícula dental.</a:t>
            </a:r>
          </a:p>
          <a:p>
            <a:pPr marL="0" marR="0" lvl="0" indent="0" algn="l" rtl="0">
              <a:lnSpc>
                <a:spcPct val="115000"/>
              </a:lnSpc>
              <a:spcBef>
                <a:spcPts val="1600"/>
              </a:spcBef>
              <a:spcAft>
                <a:spcPts val="0"/>
              </a:spcAft>
              <a:buClr>
                <a:schemeClr val="dk2"/>
              </a:buClr>
              <a:buSzPct val="25000"/>
              <a:buFont typeface="Source Code Pro"/>
              <a:buNone/>
            </a:pPr>
            <a:endParaRPr sz="1200" b="0" i="0" u="none" strike="noStrike" cap="none">
              <a:solidFill>
                <a:srgbClr val="000000"/>
              </a:solidFill>
              <a:latin typeface="Calibri"/>
              <a:ea typeface="Calibri"/>
              <a:cs typeface="Calibri"/>
              <a:sym typeface="Calibri"/>
            </a:endParaRPr>
          </a:p>
        </p:txBody>
      </p:sp>
      <p:sp>
        <p:nvSpPr>
          <p:cNvPr id="154" name="Shape 154"/>
          <p:cNvSpPr/>
          <p:nvPr/>
        </p:nvSpPr>
        <p:spPr>
          <a:xfrm>
            <a:off x="5462250" y="1456250"/>
            <a:ext cx="2997599" cy="2985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55" name="Shape 155"/>
          <p:cNvPicPr preferRelativeResize="0"/>
          <p:nvPr/>
        </p:nvPicPr>
        <p:blipFill rotWithShape="1">
          <a:blip r:embed="rId3">
            <a:alphaModFix/>
          </a:blip>
          <a:srcRect/>
          <a:stretch/>
        </p:blipFill>
        <p:spPr>
          <a:xfrm>
            <a:off x="5032500" y="1295125"/>
            <a:ext cx="3658049" cy="3146124"/>
          </a:xfrm>
          <a:prstGeom prst="rect">
            <a:avLst/>
          </a:prstGeom>
          <a:noFill/>
          <a:ln>
            <a:noFill/>
          </a:ln>
        </p:spPr>
      </p:pic>
      <p:sp>
        <p:nvSpPr>
          <p:cNvPr id="156" name="Shape 156"/>
          <p:cNvSpPr/>
          <p:nvPr/>
        </p:nvSpPr>
        <p:spPr>
          <a:xfrm>
            <a:off x="5032500" y="4602375"/>
            <a:ext cx="4572000" cy="30777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beach-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2340</Words>
  <Application>Microsoft Office PowerPoint</Application>
  <PresentationFormat>Presentación en pantalla (16:9)</PresentationFormat>
  <Paragraphs>141</Paragraphs>
  <Slides>26</Slides>
  <Notes>26</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26</vt:i4>
      </vt:variant>
    </vt:vector>
  </HeadingPairs>
  <TitlesOfParts>
    <vt:vector size="31" baseType="lpstr">
      <vt:lpstr>Source Code Pro</vt:lpstr>
      <vt:lpstr>Arial</vt:lpstr>
      <vt:lpstr>Amatic SC</vt:lpstr>
      <vt:lpstr>Calibri</vt:lpstr>
      <vt:lpstr>beach-day</vt:lpstr>
      <vt:lpstr>Objeto virtual de aprendizaje basado en caries dental</vt:lpstr>
      <vt:lpstr>¿Cómo instalarlo?</vt:lpstr>
      <vt:lpstr>Presentación de PowerPoint</vt:lpstr>
      <vt:lpstr>Presentación de PowerPoint</vt:lpstr>
      <vt:lpstr>Presentación de PowerPoint</vt:lpstr>
      <vt:lpstr>Contenido</vt:lpstr>
      <vt:lpstr>¿qué es la caries?</vt:lpstr>
      <vt:lpstr>Microbiología de la caries </vt:lpstr>
      <vt:lpstr>microbiología</vt:lpstr>
      <vt:lpstr>Microbiología de la caries</vt:lpstr>
      <vt:lpstr>Microbiología de la caries</vt:lpstr>
      <vt:lpstr>Microbiología de la caries</vt:lpstr>
      <vt:lpstr>Bioquímica de la caries </vt:lpstr>
      <vt:lpstr>histopatología de la caries</vt:lpstr>
      <vt:lpstr>Inmunología de la caries</vt:lpstr>
      <vt:lpstr>métodos de prevención </vt:lpstr>
      <vt:lpstr>Presentación de PowerPoint</vt:lpstr>
      <vt:lpstr>técnicas mecánicas del control de la placa bacteriana por el individuo  </vt:lpstr>
      <vt:lpstr>clasificación </vt:lpstr>
      <vt:lpstr>Código 0</vt:lpstr>
      <vt:lpstr>código 1b</vt:lpstr>
      <vt:lpstr>código 2b</vt:lpstr>
      <vt:lpstr>código 3 </vt:lpstr>
      <vt:lpstr>código 4</vt:lpstr>
      <vt:lpstr>código 5</vt:lpstr>
      <vt:lpstr>código 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Objeto virtual de aprendizaje basado en caries dental</dc:title>
  <dc:creator>Enrique</dc:creator>
  <cp:lastModifiedBy>Enrique Díaz-Infante</cp:lastModifiedBy>
  <cp:revision>1</cp:revision>
  <dcterms:modified xsi:type="dcterms:W3CDTF">2017-08-21T16:35:59Z</dcterms:modified>
</cp:coreProperties>
</file>